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handoutMasterIdLst>
    <p:handoutMasterId r:id="rId44"/>
  </p:handoutMasterIdLst>
  <p:sldIdLst>
    <p:sldId id="1427" r:id="rId2"/>
    <p:sldId id="1422" r:id="rId3"/>
    <p:sldId id="1428" r:id="rId4"/>
    <p:sldId id="1434" r:id="rId5"/>
    <p:sldId id="1429" r:id="rId6"/>
    <p:sldId id="1435" r:id="rId7"/>
    <p:sldId id="1433" r:id="rId8"/>
    <p:sldId id="1436" r:id="rId9"/>
    <p:sldId id="1423" r:id="rId10"/>
    <p:sldId id="1128" r:id="rId11"/>
    <p:sldId id="1129" r:id="rId12"/>
    <p:sldId id="1127" r:id="rId13"/>
    <p:sldId id="1126" r:id="rId14"/>
    <p:sldId id="1125" r:id="rId15"/>
    <p:sldId id="1124" r:id="rId16"/>
    <p:sldId id="1121" r:id="rId17"/>
    <p:sldId id="1425" r:id="rId18"/>
    <p:sldId id="1430" r:id="rId19"/>
    <p:sldId id="1426" r:id="rId20"/>
    <p:sldId id="1437" r:id="rId21"/>
    <p:sldId id="1424" r:id="rId22"/>
    <p:sldId id="1438" r:id="rId23"/>
    <p:sldId id="1431" r:id="rId24"/>
    <p:sldId id="1439" r:id="rId25"/>
    <p:sldId id="1432" r:id="rId26"/>
    <p:sldId id="1440" r:id="rId27"/>
    <p:sldId id="1442" r:id="rId28"/>
    <p:sldId id="1301" r:id="rId29"/>
    <p:sldId id="1302" r:id="rId30"/>
    <p:sldId id="1303" r:id="rId31"/>
    <p:sldId id="1304" r:id="rId32"/>
    <p:sldId id="1308" r:id="rId33"/>
    <p:sldId id="1441" r:id="rId34"/>
    <p:sldId id="1289" r:id="rId35"/>
    <p:sldId id="1297" r:id="rId36"/>
    <p:sldId id="1292" r:id="rId37"/>
    <p:sldId id="1443" r:id="rId38"/>
    <p:sldId id="1305" r:id="rId39"/>
    <p:sldId id="1299" r:id="rId40"/>
    <p:sldId id="1409" r:id="rId41"/>
    <p:sldId id="1419" r:id="rId42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2D050"/>
    <a:srgbClr val="CAB4EA"/>
    <a:srgbClr val="FFE0A3"/>
    <a:srgbClr val="70AC2E"/>
    <a:srgbClr val="FF3399"/>
    <a:srgbClr val="CC3399"/>
    <a:srgbClr val="C19FFF"/>
    <a:srgbClr val="D3B5E9"/>
    <a:srgbClr val="D68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-7734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6" y="1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/>
          <a:lstStyle>
            <a:lvl1pPr algn="r">
              <a:defRPr sz="1300"/>
            </a:lvl1pPr>
          </a:lstStyle>
          <a:p>
            <a:fld id="{AE2BDD49-DFEC-47CF-BE12-D170A1C86CBA}" type="datetimeFigureOut">
              <a:rPr lang="en-IN" smtClean="0"/>
              <a:pPr/>
              <a:t>11/12/2021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721110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6" y="9721110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 anchor="b"/>
          <a:lstStyle>
            <a:lvl1pPr algn="r">
              <a:defRPr sz="1300"/>
            </a:lvl1pPr>
          </a:lstStyle>
          <a:p>
            <a:fld id="{0F247384-66AA-420C-A9F5-BC285EF3393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11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6" y="1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/>
          <a:lstStyle>
            <a:lvl1pPr algn="r">
              <a:defRPr sz="1300"/>
            </a:lvl1pPr>
          </a:lstStyle>
          <a:p>
            <a:fld id="{878D5BE6-0709-4960-9E11-5FA1D1EF9141}" type="datetimeFigureOut">
              <a:rPr lang="en-IN" smtClean="0"/>
              <a:pPr/>
              <a:t>11/12/2021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0" tIns="49530" rIns="99060" bIns="4953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8" y="4861444"/>
            <a:ext cx="5683250" cy="4605576"/>
          </a:xfrm>
          <a:prstGeom prst="rect">
            <a:avLst/>
          </a:prstGeom>
        </p:spPr>
        <p:txBody>
          <a:bodyPr vert="horz" lIns="99060" tIns="49530" rIns="99060" bIns="495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721110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6" y="9721110"/>
            <a:ext cx="3078427" cy="511731"/>
          </a:xfrm>
          <a:prstGeom prst="rect">
            <a:avLst/>
          </a:prstGeom>
        </p:spPr>
        <p:txBody>
          <a:bodyPr vert="horz" lIns="99060" tIns="49530" rIns="99060" bIns="49530" rtlCol="0" anchor="b"/>
          <a:lstStyle>
            <a:lvl1pPr algn="r">
              <a:defRPr sz="1300"/>
            </a:lvl1pPr>
          </a:lstStyle>
          <a:p>
            <a:fld id="{9563E67B-8BD9-416D-8367-3C0D7583168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521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20643" t="4167" r="13161"/>
          <a:stretch/>
        </p:blipFill>
        <p:spPr>
          <a:xfrm>
            <a:off x="7687258" y="-27384"/>
            <a:ext cx="1656184" cy="1656185"/>
          </a:xfrm>
          <a:prstGeom prst="ellipse">
            <a:avLst/>
          </a:prstGeom>
          <a:ln w="9525" cap="sq">
            <a:solidFill>
              <a:srgbClr val="DE127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7" y="5886849"/>
            <a:ext cx="1618636" cy="7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8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585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3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423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8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4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1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3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9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1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2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6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8"/>
          <a:srcRect l="20643" t="4167" r="13161"/>
          <a:stretch/>
        </p:blipFill>
        <p:spPr>
          <a:xfrm>
            <a:off x="7687258" y="-27384"/>
            <a:ext cx="1656184" cy="1656185"/>
          </a:xfrm>
          <a:prstGeom prst="ellipse">
            <a:avLst/>
          </a:prstGeom>
          <a:ln w="9525" cap="sq">
            <a:solidFill>
              <a:srgbClr val="DE127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7" y="5886849"/>
            <a:ext cx="1618636" cy="7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D9319-24FA-475A-BBA1-93135AA09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/>
          <p:nvPr/>
        </p:nvSpPr>
        <p:spPr>
          <a:xfrm>
            <a:off x="381000" y="865188"/>
            <a:ext cx="1841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en-US" altLang="en-US" sz="2800" dirty="0">
              <a:solidFill>
                <a:srgbClr val="00264C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93188" name="Text Box 4"/>
          <p:cNvSpPr txBox="1"/>
          <p:nvPr/>
        </p:nvSpPr>
        <p:spPr>
          <a:xfrm>
            <a:off x="381000" y="1295400"/>
            <a:ext cx="3200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 algn="ctr"/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dirty="0">
              <a:solidFill>
                <a:srgbClr val="00264C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21187" name="TextBox 5"/>
          <p:cNvSpPr txBox="1"/>
          <p:nvPr/>
        </p:nvSpPr>
        <p:spPr>
          <a:xfrm>
            <a:off x="1447800" y="6149975"/>
            <a:ext cx="609600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E9"/>
                </a:solidFill>
                <a:latin typeface="Arial Black" panose="020B0A04020102020204" pitchFamily="34" charset="0"/>
              </a:rPr>
              <a:t>e</a:t>
            </a:r>
            <a:endParaRPr lang="en-US" altLang="en-US" sz="4000" dirty="0">
              <a:solidFill>
                <a:srgbClr val="FFFFE9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15397" name="Text Box 4"/>
          <p:cNvSpPr txBox="1"/>
          <p:nvPr/>
        </p:nvSpPr>
        <p:spPr>
          <a:xfrm>
            <a:off x="129540" y="268597"/>
            <a:ext cx="85166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IN" altLang="en-US" sz="2400" b="1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Black" panose="020B0A04020102020204" pitchFamily="34" charset="0"/>
                <a:ea typeface="+mn-ea"/>
                <a:cs typeface="Arial Black" panose="020B0A04020102020204" pitchFamily="34" charset="0"/>
              </a:rPr>
              <a:t>   </a:t>
            </a:r>
            <a:endParaRPr lang="en-IN" altLang="en-US" sz="2400" b="1" noProof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9855" y="208915"/>
            <a:ext cx="4462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 dirty="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  </a:t>
            </a:r>
            <a:r>
              <a:rPr lang="en-IN" altLang="en-US" sz="4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BLISS </a:t>
            </a:r>
            <a:r>
              <a:rPr lang="en-IN" altLang="en-US" sz="4400" dirty="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19575" y="208915"/>
            <a:ext cx="4990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  <a:r>
              <a:rPr lang="en-IN" altLang="en-US" sz="4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ENDOCRINE  </a:t>
            </a:r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143000"/>
            <a:ext cx="5136515" cy="5737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60" y="1143000"/>
            <a:ext cx="4016375" cy="5715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/>
          <p:nvPr/>
        </p:nvSpPr>
        <p:spPr>
          <a:xfrm>
            <a:off x="381000" y="865188"/>
            <a:ext cx="1841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en-US" altLang="en-US" sz="2800" dirty="0">
              <a:solidFill>
                <a:srgbClr val="00264C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93188" name="Text Box 4"/>
          <p:cNvSpPr txBox="1"/>
          <p:nvPr/>
        </p:nvSpPr>
        <p:spPr>
          <a:xfrm>
            <a:off x="381000" y="1295400"/>
            <a:ext cx="3200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 algn="ctr"/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dirty="0">
              <a:solidFill>
                <a:srgbClr val="00264C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21187" name="TextBox 5"/>
          <p:cNvSpPr txBox="1"/>
          <p:nvPr/>
        </p:nvSpPr>
        <p:spPr>
          <a:xfrm>
            <a:off x="1447800" y="6149975"/>
            <a:ext cx="609600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E9"/>
                </a:solidFill>
                <a:latin typeface="Arial Black" panose="020B0A04020102020204" pitchFamily="34" charset="0"/>
              </a:rPr>
              <a:t>e</a:t>
            </a:r>
            <a:endParaRPr lang="en-US" altLang="en-US" sz="4000" dirty="0">
              <a:solidFill>
                <a:srgbClr val="FFFFE9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15397" name="Text Box 4"/>
          <p:cNvSpPr txBox="1"/>
          <p:nvPr/>
        </p:nvSpPr>
        <p:spPr>
          <a:xfrm>
            <a:off x="129540" y="268597"/>
            <a:ext cx="85166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IN" altLang="en-US" sz="2400" b="1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Black" panose="020B0A04020102020204" pitchFamily="34" charset="0"/>
                <a:ea typeface="+mn-ea"/>
                <a:cs typeface="Arial Black" panose="020B0A04020102020204" pitchFamily="34" charset="0"/>
              </a:rPr>
              <a:t>   </a:t>
            </a:r>
            <a:endParaRPr lang="en-IN" altLang="en-US" sz="2400" b="1" noProof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9855" y="208915"/>
            <a:ext cx="4462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IN" altLang="en-US" sz="4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KNOWLEDGE</a:t>
            </a:r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19575" y="208915"/>
            <a:ext cx="4990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  </a:t>
            </a:r>
            <a:r>
              <a:rPr lang="en-IN" altLang="en-US" sz="4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BRAIN </a:t>
            </a:r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360"/>
            <a:ext cx="4563110" cy="5913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60" y="981075"/>
            <a:ext cx="4476750" cy="5876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/>
          <p:nvPr/>
        </p:nvSpPr>
        <p:spPr>
          <a:xfrm>
            <a:off x="381000" y="865188"/>
            <a:ext cx="1841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en-US" altLang="en-US" sz="2800" dirty="0">
              <a:solidFill>
                <a:srgbClr val="00264C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93188" name="Text Box 4"/>
          <p:cNvSpPr txBox="1"/>
          <p:nvPr/>
        </p:nvSpPr>
        <p:spPr>
          <a:xfrm>
            <a:off x="381000" y="1295400"/>
            <a:ext cx="3200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 algn="ctr"/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dirty="0">
              <a:solidFill>
                <a:srgbClr val="00264C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21187" name="TextBox 5"/>
          <p:cNvSpPr txBox="1"/>
          <p:nvPr/>
        </p:nvSpPr>
        <p:spPr>
          <a:xfrm>
            <a:off x="1447800" y="6149975"/>
            <a:ext cx="609600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E9"/>
                </a:solidFill>
                <a:latin typeface="Arial Black" panose="020B0A04020102020204" pitchFamily="34" charset="0"/>
              </a:rPr>
              <a:t>e</a:t>
            </a:r>
            <a:endParaRPr lang="en-US" altLang="en-US" sz="4000" dirty="0">
              <a:solidFill>
                <a:srgbClr val="FFFFE9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15397" name="Text Box 4"/>
          <p:cNvSpPr txBox="1"/>
          <p:nvPr/>
        </p:nvSpPr>
        <p:spPr>
          <a:xfrm>
            <a:off x="129540" y="268597"/>
            <a:ext cx="85166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IN" altLang="en-US" sz="2400" b="1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Black" panose="020B0A04020102020204" pitchFamily="34" charset="0"/>
                <a:ea typeface="+mn-ea"/>
                <a:cs typeface="Arial Black" panose="020B0A04020102020204" pitchFamily="34" charset="0"/>
              </a:rPr>
              <a:t>   </a:t>
            </a:r>
            <a:endParaRPr lang="en-IN" altLang="en-US" sz="2400" b="1" noProof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9855" y="208915"/>
            <a:ext cx="4462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 </a:t>
            </a:r>
            <a:r>
              <a:rPr lang="en-IN" altLang="en-US" sz="4400">
                <a:solidFill>
                  <a:srgbClr val="00B0F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PEACE</a:t>
            </a:r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19575" y="208915"/>
            <a:ext cx="4990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  </a:t>
            </a:r>
            <a:r>
              <a:rPr lang="en-IN" altLang="en-US" sz="4400">
                <a:solidFill>
                  <a:srgbClr val="00B0F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 N T  </a:t>
            </a:r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0" y="1295400"/>
            <a:ext cx="4625340" cy="543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90CE3-EC24-40EB-AD2C-1E8F7B1EB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07978"/>
            <a:ext cx="3994149" cy="5435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/>
          <p:nvPr/>
        </p:nvSpPr>
        <p:spPr>
          <a:xfrm>
            <a:off x="381000" y="865188"/>
            <a:ext cx="1841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en-US" altLang="en-US" sz="2800" dirty="0">
              <a:solidFill>
                <a:srgbClr val="00264C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93188" name="Text Box 4"/>
          <p:cNvSpPr txBox="1"/>
          <p:nvPr/>
        </p:nvSpPr>
        <p:spPr>
          <a:xfrm>
            <a:off x="381000" y="1295400"/>
            <a:ext cx="3200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 algn="ctr"/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dirty="0">
              <a:solidFill>
                <a:srgbClr val="00264C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21187" name="TextBox 5"/>
          <p:cNvSpPr txBox="1"/>
          <p:nvPr/>
        </p:nvSpPr>
        <p:spPr>
          <a:xfrm>
            <a:off x="1447800" y="6149975"/>
            <a:ext cx="609600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E9"/>
                </a:solidFill>
                <a:latin typeface="Arial Black" panose="020B0A04020102020204" pitchFamily="34" charset="0"/>
              </a:rPr>
              <a:t>e</a:t>
            </a:r>
            <a:endParaRPr lang="en-US" altLang="en-US" sz="4000" dirty="0">
              <a:solidFill>
                <a:srgbClr val="FFFFE9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15397" name="Text Box 4"/>
          <p:cNvSpPr txBox="1"/>
          <p:nvPr/>
        </p:nvSpPr>
        <p:spPr>
          <a:xfrm>
            <a:off x="129540" y="268597"/>
            <a:ext cx="85166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IN" altLang="en-US" sz="2400" b="1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Black" panose="020B0A04020102020204" pitchFamily="34" charset="0"/>
                <a:ea typeface="+mn-ea"/>
                <a:cs typeface="Arial Black" panose="020B0A04020102020204" pitchFamily="34" charset="0"/>
              </a:rPr>
              <a:t>   </a:t>
            </a:r>
            <a:endParaRPr lang="en-IN" altLang="en-US" sz="2400" b="1" noProof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9855" y="208915"/>
            <a:ext cx="4462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  </a:t>
            </a:r>
            <a:r>
              <a:rPr lang="en-IN" altLang="en-US" sz="44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LOVE</a:t>
            </a:r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19575" y="208915"/>
            <a:ext cx="4990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  </a:t>
            </a:r>
            <a:r>
              <a:rPr lang="en-IN" altLang="en-US" sz="44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 Black" panose="020B0A04020102020204" pitchFamily="34" charset="0"/>
                <a:cs typeface="Arial Black" panose="020B0A04020102020204" pitchFamily="34" charset="0"/>
              </a:rPr>
              <a:t>HEART  </a:t>
            </a:r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960"/>
            <a:ext cx="4551680" cy="575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440" y="1296035"/>
            <a:ext cx="5299075" cy="55333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/>
          <p:nvPr/>
        </p:nvSpPr>
        <p:spPr>
          <a:xfrm>
            <a:off x="381000" y="865188"/>
            <a:ext cx="1841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en-US" altLang="en-US" sz="2800" dirty="0">
              <a:solidFill>
                <a:srgbClr val="00264C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93188" name="Text Box 4"/>
          <p:cNvSpPr txBox="1"/>
          <p:nvPr/>
        </p:nvSpPr>
        <p:spPr>
          <a:xfrm>
            <a:off x="381000" y="1295400"/>
            <a:ext cx="3200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 algn="ctr"/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dirty="0">
              <a:solidFill>
                <a:srgbClr val="00264C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21187" name="TextBox 5"/>
          <p:cNvSpPr txBox="1"/>
          <p:nvPr/>
        </p:nvSpPr>
        <p:spPr>
          <a:xfrm>
            <a:off x="1447800" y="6149975"/>
            <a:ext cx="609600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E9"/>
                </a:solidFill>
                <a:latin typeface="Arial Black" panose="020B0A04020102020204" pitchFamily="34" charset="0"/>
              </a:rPr>
              <a:t>e</a:t>
            </a:r>
            <a:endParaRPr lang="en-US" altLang="en-US" sz="4000" dirty="0">
              <a:solidFill>
                <a:srgbClr val="FFFFE9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15397" name="Text Box 4"/>
          <p:cNvSpPr txBox="1"/>
          <p:nvPr/>
        </p:nvSpPr>
        <p:spPr>
          <a:xfrm>
            <a:off x="129540" y="268597"/>
            <a:ext cx="85166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IN" altLang="en-US" sz="2400" b="1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Black" panose="020B0A04020102020204" pitchFamily="34" charset="0"/>
                <a:ea typeface="+mn-ea"/>
                <a:cs typeface="Arial Black" panose="020B0A04020102020204" pitchFamily="34" charset="0"/>
              </a:rPr>
              <a:t>   </a:t>
            </a:r>
            <a:endParaRPr lang="en-IN" altLang="en-US" sz="2400" b="1" noProof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9855" y="208915"/>
            <a:ext cx="4462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HAPPINESS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19575" y="208915"/>
            <a:ext cx="4990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    STOMACH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7750"/>
            <a:ext cx="4497070" cy="5836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30" y="1295400"/>
            <a:ext cx="4229100" cy="55492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/>
          <p:nvPr/>
        </p:nvSpPr>
        <p:spPr>
          <a:xfrm>
            <a:off x="381000" y="865188"/>
            <a:ext cx="1841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en-US" altLang="en-US" sz="2800" dirty="0">
              <a:solidFill>
                <a:srgbClr val="00264C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93188" name="Text Box 4"/>
          <p:cNvSpPr txBox="1"/>
          <p:nvPr/>
        </p:nvSpPr>
        <p:spPr>
          <a:xfrm>
            <a:off x="381000" y="1295400"/>
            <a:ext cx="3200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 algn="ctr"/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endParaRPr lang="en-US" altLang="en-US" sz="2400" dirty="0">
              <a:solidFill>
                <a:srgbClr val="00264C"/>
              </a:solidFill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i="1" dirty="0">
              <a:solidFill>
                <a:srgbClr val="00264C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21187" name="TextBox 5"/>
          <p:cNvSpPr txBox="1"/>
          <p:nvPr/>
        </p:nvSpPr>
        <p:spPr>
          <a:xfrm>
            <a:off x="1447800" y="6149975"/>
            <a:ext cx="6096000" cy="7080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FFE9"/>
                </a:solidFill>
                <a:latin typeface="Arial Black" panose="020B0A04020102020204" pitchFamily="34" charset="0"/>
              </a:rPr>
              <a:t>e</a:t>
            </a:r>
            <a:endParaRPr lang="en-US" altLang="en-US" sz="4000" dirty="0">
              <a:solidFill>
                <a:srgbClr val="FFFFE9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15397" name="Text Box 4"/>
          <p:cNvSpPr txBox="1"/>
          <p:nvPr/>
        </p:nvSpPr>
        <p:spPr>
          <a:xfrm>
            <a:off x="129540" y="268597"/>
            <a:ext cx="85166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IN" altLang="en-US" sz="2400" b="1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Black" panose="020B0A04020102020204" pitchFamily="34" charset="0"/>
                <a:ea typeface="+mn-ea"/>
                <a:cs typeface="Arial Black" panose="020B0A04020102020204" pitchFamily="34" charset="0"/>
              </a:rPr>
              <a:t>   </a:t>
            </a:r>
            <a:endParaRPr lang="en-IN" altLang="en-US" sz="2400" b="1" noProof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977265"/>
            <a:ext cx="4673600" cy="58807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92175" y="208915"/>
            <a:ext cx="30003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 dirty="0">
                <a:solidFill>
                  <a:srgbClr val="FF33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PURITY</a:t>
            </a:r>
            <a:r>
              <a:rPr lang="en-IN" altLang="en-US" sz="4400" dirty="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225" y="1316355"/>
            <a:ext cx="4423410" cy="55689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219575" y="208915"/>
            <a:ext cx="4990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4400" dirty="0">
                <a:solidFill>
                  <a:srgbClr val="FFC71D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IN" altLang="en-US" sz="4400" dirty="0">
                <a:solidFill>
                  <a:srgbClr val="FF33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BLOOD &amp; SKIN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TextBox 2"/>
          <p:cNvSpPr txBox="1"/>
          <p:nvPr/>
        </p:nvSpPr>
        <p:spPr>
          <a:xfrm>
            <a:off x="3175635" y="83820"/>
            <a:ext cx="67202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IN" altLang="en-US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MUSCLES &amp; BONES</a:t>
            </a:r>
            <a:r>
              <a:rPr lang="en-IN" altLang="en-US" sz="40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47843" name="TextBox 5"/>
          <p:cNvSpPr txBox="1"/>
          <p:nvPr/>
        </p:nvSpPr>
        <p:spPr>
          <a:xfrm>
            <a:off x="-229870" y="14605"/>
            <a:ext cx="358076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800000"/>
                </a:solidFill>
                <a:latin typeface="Arial Black" panose="020B0A04020102020204" pitchFamily="34" charset="0"/>
              </a:rPr>
              <a:t>  </a:t>
            </a:r>
            <a:r>
              <a:rPr lang="en-IN" altLang="en-US" sz="4000" b="1" dirty="0">
                <a:solidFill>
                  <a:srgbClr val="800000"/>
                </a:solidFill>
                <a:latin typeface="Arial Black" panose="020B0A04020102020204" pitchFamily="34" charset="0"/>
              </a:rPr>
              <a:t>    </a:t>
            </a:r>
            <a:r>
              <a:rPr lang="en-IN" altLang="en-US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POWER   </a:t>
            </a:r>
            <a:r>
              <a:rPr lang="en-IN" altLang="en-US" sz="44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US" altLang="en-US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965835"/>
            <a:ext cx="4626610" cy="5892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340" y="966470"/>
            <a:ext cx="4518660" cy="60744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2F4608-D395-46DE-9D50-AD4586A21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8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8F1AD-E804-441F-886B-EEE3CAC63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7762" y="-819150"/>
            <a:ext cx="6848475" cy="84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4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8B8FC-75FB-4FB5-86D0-022A6C411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979713"/>
            <a:ext cx="6857999" cy="88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3B415-C02C-46DF-8FAA-28EF7E66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4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75088-025F-4F48-8C92-B9AC80A59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0"/>
            <a:ext cx="52565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8A4C5-2219-43D0-ADB7-E6FA6F61F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4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63D35-FE56-4E42-BA3A-D6157C9CC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18" y="0"/>
            <a:ext cx="5001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2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FB5A3-B485-4237-BFCA-9FEF47287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5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DC2AA-1518-4B72-A4C9-5BB51B145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8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4CE21-E70B-4FFC-BB12-3A38549C7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4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5D2E9-2600-4CC2-9B84-7E6CAF105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96"/>
            <a:ext cx="5040560" cy="68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2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A19AD-151F-4FBA-A2A4-E8004F5DA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44531"/>
            <a:ext cx="3690448" cy="4864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5EC10-C0EB-409B-8AE9-6B48AB705C22}"/>
              </a:ext>
            </a:extLst>
          </p:cNvPr>
          <p:cNvSpPr txBox="1"/>
          <p:nvPr/>
        </p:nvSpPr>
        <p:spPr>
          <a:xfrm>
            <a:off x="7308304" y="4516633"/>
            <a:ext cx="1602215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7304255292 </a:t>
            </a:r>
          </a:p>
          <a:p>
            <a:r>
              <a:rPr lang="en-US" b="1" dirty="0">
                <a:solidFill>
                  <a:srgbClr val="FF0000"/>
                </a:solidFill>
              </a:rPr>
              <a:t>9833801570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3ED016F-7617-4FB3-B05C-C56C95B13691}"/>
              </a:ext>
            </a:extLst>
          </p:cNvPr>
          <p:cNvSpPr txBox="1"/>
          <p:nvPr/>
        </p:nvSpPr>
        <p:spPr>
          <a:xfrm>
            <a:off x="371960" y="1603719"/>
            <a:ext cx="4998203" cy="430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Hard bound cover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130 pages of Rich Quality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Daily Reflective Activities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28 Meditation Commentaries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Diet Chart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Exercises/Pranayama for Normal Delivery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Weekly Baby Talk Transcript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Hospital/Labour Room Checklist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Comprehensive Guide for Rajyoga Meditation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Practical Tips of Sleep Hygiene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Auto suggestions for sound sleep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Maths Masti - Creative Puzzles with Solutions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Bi lingual (English &amp; Hindi)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512FFD-157D-46F2-93AF-CC3139010F9D}"/>
              </a:ext>
            </a:extLst>
          </p:cNvPr>
          <p:cNvSpPr txBox="1"/>
          <p:nvPr/>
        </p:nvSpPr>
        <p:spPr>
          <a:xfrm>
            <a:off x="510437" y="1044530"/>
            <a:ext cx="48597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Highlights of the Journal </a:t>
            </a:r>
            <a:endParaRPr lang="en-I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8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8EDCE-F804-4E0C-8179-0857C981F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E0D01-D25C-4E83-87B4-9C105B201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5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D4C37-7095-4306-A192-F55C614D8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70280-AAD1-4A70-8ADB-248B8E45E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4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9BDD3-A8B9-40D1-B2BB-72E50C3A2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7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D278D-5C3B-40BF-8A01-38BEE27F1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5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A644C-C215-48F8-BFA5-CC6B3782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6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F87E9-3A33-4E36-901D-EF288BECD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0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4DF98-117A-4AA3-9741-21CDA6237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27384"/>
            <a:ext cx="516403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A5F7A-2D98-4934-820C-C5FD53DE4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94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72004-3511-4F0D-877D-57D1FA20B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27384"/>
            <a:ext cx="516403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1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87D48-4951-427C-8B75-B7EB1547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64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9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B1A28-47E2-4E83-807B-01910D70F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0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31E5C-9C98-4113-87C9-F7218A6F5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1"/>
            <a:ext cx="509203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16337-72C5-4C99-BE07-DD48B7B64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king power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9A09382-E6C4-4A24-BA52-8DA1CED00A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28" end="19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40" y="857250"/>
            <a:ext cx="9152840" cy="5143500"/>
          </a:xfrm>
          <a:prstGeom prst="rect">
            <a:avLst/>
          </a:prstGeom>
        </p:spPr>
      </p:pic>
      <p:pic>
        <p:nvPicPr>
          <p:cNvPr id="9" name="Picture 8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CC2473F7-BB91-4646-8907-B183B5702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98" y="969941"/>
            <a:ext cx="509463" cy="383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A5A706-BA62-45AD-805A-2A4A166B41B0}"/>
              </a:ext>
            </a:extLst>
          </p:cNvPr>
          <p:cNvSpPr txBox="1"/>
          <p:nvPr/>
        </p:nvSpPr>
        <p:spPr>
          <a:xfrm>
            <a:off x="4266575" y="28865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3559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847A5-E6CC-41F1-A6A5-FA12C3F3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65596-5EE9-41BD-934C-39B71190F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85" y="-3299"/>
            <a:ext cx="5092030" cy="67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D54B4-B6E3-4275-A418-5BE50628A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799B5-1721-4C1E-8C45-C69FB0CED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77" y="0"/>
            <a:ext cx="5138303" cy="6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4988E-8F21-4F0B-BF48-C5DB26DC0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47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6430</TotalTime>
  <Words>113</Words>
  <Application>Microsoft Office PowerPoint</Application>
  <PresentationFormat>On-screen Show (4:3)</PresentationFormat>
  <Paragraphs>56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Arial Narrow</vt:lpstr>
      <vt:lpstr>Book Antiqua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Windows User</cp:lastModifiedBy>
  <cp:revision>307</cp:revision>
  <cp:lastPrinted>2021-09-16T18:15:21Z</cp:lastPrinted>
  <dcterms:created xsi:type="dcterms:W3CDTF">2013-08-21T19:17:07Z</dcterms:created>
  <dcterms:modified xsi:type="dcterms:W3CDTF">2021-12-11T03:01:21Z</dcterms:modified>
</cp:coreProperties>
</file>