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43"/>
  </p:notesMasterIdLst>
  <p:handoutMasterIdLst>
    <p:handoutMasterId r:id="rId44"/>
  </p:handoutMasterIdLst>
  <p:sldIdLst>
    <p:sldId id="1434" r:id="rId2"/>
    <p:sldId id="1417" r:id="rId3"/>
    <p:sldId id="1435" r:id="rId4"/>
    <p:sldId id="1448" r:id="rId5"/>
    <p:sldId id="1425" r:id="rId6"/>
    <p:sldId id="1436" r:id="rId7"/>
    <p:sldId id="1449" r:id="rId8"/>
    <p:sldId id="1418" r:id="rId9"/>
    <p:sldId id="1437" r:id="rId10"/>
    <p:sldId id="1450" r:id="rId11"/>
    <p:sldId id="1419" r:id="rId12"/>
    <p:sldId id="1420" r:id="rId13"/>
    <p:sldId id="1421" r:id="rId14"/>
    <p:sldId id="1451" r:id="rId15"/>
    <p:sldId id="1422" r:id="rId16"/>
    <p:sldId id="1452" r:id="rId17"/>
    <p:sldId id="1423" r:id="rId18"/>
    <p:sldId id="1424" r:id="rId19"/>
    <p:sldId id="1438" r:id="rId20"/>
    <p:sldId id="1439" r:id="rId21"/>
    <p:sldId id="1453" r:id="rId22"/>
    <p:sldId id="1440" r:id="rId23"/>
    <p:sldId id="1441" r:id="rId24"/>
    <p:sldId id="1444" r:id="rId25"/>
    <p:sldId id="1445" r:id="rId26"/>
    <p:sldId id="1454" r:id="rId27"/>
    <p:sldId id="1412" r:id="rId28"/>
    <p:sldId id="1442" r:id="rId29"/>
    <p:sldId id="1301" r:id="rId30"/>
    <p:sldId id="1302" r:id="rId31"/>
    <p:sldId id="1303" r:id="rId32"/>
    <p:sldId id="1304" r:id="rId33"/>
    <p:sldId id="1308" r:id="rId34"/>
    <p:sldId id="1447" r:id="rId35"/>
    <p:sldId id="1289" r:id="rId36"/>
    <p:sldId id="1297" r:id="rId37"/>
    <p:sldId id="1292" r:id="rId38"/>
    <p:sldId id="1446" r:id="rId39"/>
    <p:sldId id="1305" r:id="rId40"/>
    <p:sldId id="1433" r:id="rId41"/>
    <p:sldId id="1411" r:id="rId42"/>
  </p:sldIdLst>
  <p:sldSz cx="9144000" cy="6858000" type="screen4x3"/>
  <p:notesSz cx="6954838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19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92D050"/>
    <a:srgbClr val="CAB4EA"/>
    <a:srgbClr val="FFE0A3"/>
    <a:srgbClr val="70AC2E"/>
    <a:srgbClr val="FF3399"/>
    <a:srgbClr val="CC3399"/>
    <a:srgbClr val="C19FFF"/>
    <a:srgbClr val="D3B5E9"/>
    <a:srgbClr val="D68B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636" autoAdjust="0"/>
    <p:restoredTop sz="94660"/>
  </p:normalViewPr>
  <p:slideViewPr>
    <p:cSldViewPr>
      <p:cViewPr varScale="1">
        <p:scale>
          <a:sx n="68" d="100"/>
          <a:sy n="68" d="100"/>
        </p:scale>
        <p:origin x="136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4" d="100"/>
        <a:sy n="134" d="100"/>
      </p:scale>
      <p:origin x="0" y="-21576"/>
    </p:cViewPr>
  </p:sorterViewPr>
  <p:notesViewPr>
    <p:cSldViewPr>
      <p:cViewPr varScale="1">
        <p:scale>
          <a:sx n="55" d="100"/>
          <a:sy n="55" d="100"/>
        </p:scale>
        <p:origin x="-2892" y="-102"/>
      </p:cViewPr>
      <p:guideLst>
        <p:guide orient="horz" pos="2932"/>
        <p:guide pos="219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13763" cy="465455"/>
          </a:xfrm>
          <a:prstGeom prst="rect">
            <a:avLst/>
          </a:prstGeom>
        </p:spPr>
        <p:txBody>
          <a:bodyPr vert="horz" lIns="92927" tIns="46463" rIns="92927" bIns="46463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9467" y="1"/>
            <a:ext cx="3013763" cy="465455"/>
          </a:xfrm>
          <a:prstGeom prst="rect">
            <a:avLst/>
          </a:prstGeom>
        </p:spPr>
        <p:txBody>
          <a:bodyPr vert="horz" lIns="92927" tIns="46463" rIns="92927" bIns="46463" rtlCol="0"/>
          <a:lstStyle>
            <a:lvl1pPr algn="r">
              <a:defRPr sz="1200"/>
            </a:lvl1pPr>
          </a:lstStyle>
          <a:p>
            <a:fld id="{AE2BDD49-DFEC-47CF-BE12-D170A1C86CBA}" type="datetimeFigureOut">
              <a:rPr lang="en-IN" smtClean="0"/>
              <a:pPr/>
              <a:t>16/12/2021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2031"/>
            <a:ext cx="3013763" cy="465455"/>
          </a:xfrm>
          <a:prstGeom prst="rect">
            <a:avLst/>
          </a:prstGeom>
        </p:spPr>
        <p:txBody>
          <a:bodyPr vert="horz" lIns="92927" tIns="46463" rIns="92927" bIns="46463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9467" y="8842031"/>
            <a:ext cx="3013763" cy="465455"/>
          </a:xfrm>
          <a:prstGeom prst="rect">
            <a:avLst/>
          </a:prstGeom>
        </p:spPr>
        <p:txBody>
          <a:bodyPr vert="horz" lIns="92927" tIns="46463" rIns="92927" bIns="46463" rtlCol="0" anchor="b"/>
          <a:lstStyle>
            <a:lvl1pPr algn="r">
              <a:defRPr sz="1200"/>
            </a:lvl1pPr>
          </a:lstStyle>
          <a:p>
            <a:fld id="{0F247384-66AA-420C-A9F5-BC285EF3393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41100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13763" cy="465455"/>
          </a:xfrm>
          <a:prstGeom prst="rect">
            <a:avLst/>
          </a:prstGeom>
        </p:spPr>
        <p:txBody>
          <a:bodyPr vert="horz" lIns="92927" tIns="46463" rIns="92927" bIns="46463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7" y="1"/>
            <a:ext cx="3013763" cy="465455"/>
          </a:xfrm>
          <a:prstGeom prst="rect">
            <a:avLst/>
          </a:prstGeom>
        </p:spPr>
        <p:txBody>
          <a:bodyPr vert="horz" lIns="92927" tIns="46463" rIns="92927" bIns="46463" rtlCol="0"/>
          <a:lstStyle>
            <a:lvl1pPr algn="r">
              <a:defRPr sz="1200"/>
            </a:lvl1pPr>
          </a:lstStyle>
          <a:p>
            <a:fld id="{878D5BE6-0709-4960-9E11-5FA1D1EF9141}" type="datetimeFigureOut">
              <a:rPr lang="en-IN" smtClean="0"/>
              <a:pPr/>
              <a:t>16/12/2021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8500"/>
            <a:ext cx="4656138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27" tIns="46463" rIns="92927" bIns="46463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5" y="4421823"/>
            <a:ext cx="5563870" cy="4189095"/>
          </a:xfrm>
          <a:prstGeom prst="rect">
            <a:avLst/>
          </a:prstGeom>
        </p:spPr>
        <p:txBody>
          <a:bodyPr vert="horz" lIns="92927" tIns="46463" rIns="92927" bIns="4646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1"/>
            <a:ext cx="3013763" cy="465455"/>
          </a:xfrm>
          <a:prstGeom prst="rect">
            <a:avLst/>
          </a:prstGeom>
        </p:spPr>
        <p:txBody>
          <a:bodyPr vert="horz" lIns="92927" tIns="46463" rIns="92927" bIns="46463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7" y="8842031"/>
            <a:ext cx="3013763" cy="465455"/>
          </a:xfrm>
          <a:prstGeom prst="rect">
            <a:avLst/>
          </a:prstGeom>
        </p:spPr>
        <p:txBody>
          <a:bodyPr vert="horz" lIns="92927" tIns="46463" rIns="92927" bIns="46463" rtlCol="0" anchor="b"/>
          <a:lstStyle>
            <a:lvl1pPr algn="r">
              <a:defRPr sz="1200"/>
            </a:lvl1pPr>
          </a:lstStyle>
          <a:p>
            <a:fld id="{9563E67B-8BD9-416D-8367-3C0D7583168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65218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/>
          <a:srcRect l="20643" t="4167" r="13161"/>
          <a:stretch/>
        </p:blipFill>
        <p:spPr>
          <a:xfrm>
            <a:off x="7687258" y="-27384"/>
            <a:ext cx="1656184" cy="1656185"/>
          </a:xfrm>
          <a:prstGeom prst="ellipse">
            <a:avLst/>
          </a:prstGeom>
          <a:ln w="9525" cap="sq">
            <a:solidFill>
              <a:srgbClr val="DE127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7" y="5886849"/>
            <a:ext cx="1618636" cy="77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83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64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5852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39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4238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02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86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41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16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38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0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93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16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28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61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18"/>
          <a:srcRect l="20643" t="4167" r="13161"/>
          <a:stretch/>
        </p:blipFill>
        <p:spPr>
          <a:xfrm>
            <a:off x="7687258" y="-27384"/>
            <a:ext cx="1656184" cy="1656185"/>
          </a:xfrm>
          <a:prstGeom prst="ellipse">
            <a:avLst/>
          </a:prstGeom>
          <a:ln w="9525" cap="sq">
            <a:solidFill>
              <a:srgbClr val="DE127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7" y="5886849"/>
            <a:ext cx="1618636" cy="77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9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E5E561-CB6E-481C-BF02-D0B0A27B4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29" y="0"/>
            <a:ext cx="5138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98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F33936-566A-4BF2-B151-81AC9D495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5020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19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84FC2A-D33C-4A75-9C17-A733110EB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3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03268D-99C3-4E2C-8EAE-DFD815D4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35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D440DA-EC9F-4853-BFE5-0B2C937EA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12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985C2D-6572-4EF6-9B39-57EFAE8EC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0"/>
            <a:ext cx="5092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25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67152-2DCA-49F6-87A9-05ACFAB29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08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9EAE07-71EF-4CB9-8F94-2CF3261F2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5020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09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2D9488-510D-45DE-B85C-AC911C67B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81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FB4619-278D-4E43-A631-B5837DB2D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18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87153B-DBB3-4B56-BD08-90A0D0577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29" y="0"/>
            <a:ext cx="5138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99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D9A27-527B-4CA3-9D26-1EAB9D12E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885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D60361-DAA7-42F3-A792-3A69A3E65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29" y="0"/>
            <a:ext cx="5138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34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3B30B6-8B0E-479C-B430-506E2F972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5020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41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168EBA-B95D-4696-A946-5892A33DD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29" y="0"/>
            <a:ext cx="5138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77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B60546-9991-4036-A924-562514482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29" y="0"/>
            <a:ext cx="5138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15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2FF691-3A69-401D-99F0-5684ED3EC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6572" y="-1142999"/>
            <a:ext cx="6850855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16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DADC30-263A-4C5E-B428-EF7AB0783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7999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40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6F37B1-9A13-49F6-B9CD-3C4B684AE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5020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37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5AC506-CE5C-49E3-8F47-1A435AB40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33" y="692696"/>
            <a:ext cx="8000702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50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75EC10-C0EB-409B-8AE9-6B48AB705C22}"/>
              </a:ext>
            </a:extLst>
          </p:cNvPr>
          <p:cNvSpPr txBox="1"/>
          <p:nvPr/>
        </p:nvSpPr>
        <p:spPr>
          <a:xfrm>
            <a:off x="2339752" y="5589240"/>
            <a:ext cx="2448272" cy="954107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7304255292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9833801570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3ED016F-7617-4FB3-B05C-C56C95B13691}"/>
              </a:ext>
            </a:extLst>
          </p:cNvPr>
          <p:cNvSpPr txBox="1"/>
          <p:nvPr/>
        </p:nvSpPr>
        <p:spPr>
          <a:xfrm>
            <a:off x="371960" y="1603719"/>
            <a:ext cx="4998203" cy="4305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lnSpc>
                <a:spcPct val="107000"/>
              </a:lnSpc>
              <a:buBlip>
                <a:blip r:embed="rId2"/>
              </a:buBlip>
            </a:pPr>
            <a:r>
              <a:rPr lang="en-IN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Hard bound cover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257175" indent="-257175">
              <a:lnSpc>
                <a:spcPct val="107000"/>
              </a:lnSpc>
              <a:buBlip>
                <a:blip r:embed="rId2"/>
              </a:buBlip>
            </a:pPr>
            <a:r>
              <a:rPr lang="en-IN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130 pages of Rich Quality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257175" indent="-257175">
              <a:lnSpc>
                <a:spcPct val="107000"/>
              </a:lnSpc>
              <a:buBlip>
                <a:blip r:embed="rId2"/>
              </a:buBlip>
            </a:pPr>
            <a:r>
              <a:rPr lang="en-IN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Daily Reflective Activities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257175" indent="-257175">
              <a:lnSpc>
                <a:spcPct val="107000"/>
              </a:lnSpc>
              <a:buBlip>
                <a:blip r:embed="rId2"/>
              </a:buBlip>
            </a:pPr>
            <a:r>
              <a:rPr lang="en-IN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28 Meditation Commentaries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257175" indent="-257175">
              <a:lnSpc>
                <a:spcPct val="107000"/>
              </a:lnSpc>
              <a:buBlip>
                <a:blip r:embed="rId2"/>
              </a:buBlip>
            </a:pPr>
            <a:r>
              <a:rPr lang="en-IN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Diet Chart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257175" indent="-257175">
              <a:lnSpc>
                <a:spcPct val="107000"/>
              </a:lnSpc>
              <a:buBlip>
                <a:blip r:embed="rId2"/>
              </a:buBlip>
            </a:pPr>
            <a:r>
              <a:rPr lang="en-IN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Exercises/Pranayama for Normal Delivery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257175" indent="-257175">
              <a:lnSpc>
                <a:spcPct val="107000"/>
              </a:lnSpc>
              <a:buBlip>
                <a:blip r:embed="rId2"/>
              </a:buBlip>
            </a:pPr>
            <a:r>
              <a:rPr lang="en-IN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Weekly Baby Talk Transcript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257175" indent="-257175">
              <a:lnSpc>
                <a:spcPct val="107000"/>
              </a:lnSpc>
              <a:buBlip>
                <a:blip r:embed="rId2"/>
              </a:buBlip>
            </a:pPr>
            <a:r>
              <a:rPr lang="en-IN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Hospital/Labour Room Checklist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257175" indent="-257175">
              <a:lnSpc>
                <a:spcPct val="107000"/>
              </a:lnSpc>
              <a:buBlip>
                <a:blip r:embed="rId2"/>
              </a:buBlip>
            </a:pPr>
            <a:r>
              <a:rPr lang="en-IN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Comprehensive Guide for Rajyoga Meditation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257175" indent="-257175">
              <a:lnSpc>
                <a:spcPct val="107000"/>
              </a:lnSpc>
              <a:buBlip>
                <a:blip r:embed="rId2"/>
              </a:buBlip>
            </a:pPr>
            <a:r>
              <a:rPr lang="en-IN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Practical Tips of Sleep Hygiene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257175" indent="-257175">
              <a:lnSpc>
                <a:spcPct val="107000"/>
              </a:lnSpc>
              <a:buBlip>
                <a:blip r:embed="rId2"/>
              </a:buBlip>
            </a:pPr>
            <a:r>
              <a:rPr lang="en-IN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Auto suggestions for sound sleep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257175" indent="-257175">
              <a:lnSpc>
                <a:spcPct val="107000"/>
              </a:lnSpc>
              <a:buBlip>
                <a:blip r:embed="rId2"/>
              </a:buBlip>
            </a:pPr>
            <a:r>
              <a:rPr lang="en-IN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Maths Masti - Creative Puzzles with Solutions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257175" indent="-257175">
              <a:lnSpc>
                <a:spcPct val="107000"/>
              </a:lnSpc>
              <a:spcAft>
                <a:spcPts val="600"/>
              </a:spcAft>
              <a:buBlip>
                <a:blip r:embed="rId2"/>
              </a:buBlip>
            </a:pPr>
            <a:r>
              <a:rPr lang="en-IN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Bi lingual (English &amp; Hindi)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IN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 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0512FFD-157D-46F2-93AF-CC3139010F9D}"/>
              </a:ext>
            </a:extLst>
          </p:cNvPr>
          <p:cNvSpPr txBox="1"/>
          <p:nvPr/>
        </p:nvSpPr>
        <p:spPr>
          <a:xfrm>
            <a:off x="510437" y="1044530"/>
            <a:ext cx="485972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Highlights of the Journal </a:t>
            </a:r>
            <a:endParaRPr lang="en-IN" sz="3000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4521A9-EE74-43B4-85D6-F07CBFB7B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577" y="1486796"/>
            <a:ext cx="3299986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88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98EDCE-F804-4E0C-8179-0857C981F0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533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48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3649AF-9954-48C7-8520-A5ECCC38A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29" y="0"/>
            <a:ext cx="5138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39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DE0D01-D25C-4E83-87B4-9C105B201A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533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56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F70280-AAD1-4A70-8ADB-248B8E45E2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533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48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29BDD3-A8B9-40D1-B2BB-72E50C3A2B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533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77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0D278D-5C3B-40BF-8A01-38BEE27F1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58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AA644C-C215-48F8-BFA5-CC6B37828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26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3F87E9-3A33-4E36-901D-EF288BECD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07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A4DF98-117A-4AA3-9741-21CDA6237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-27384"/>
            <a:ext cx="5164038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90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7A5F7A-2D98-4934-820C-C5FD53DE4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94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E72004-3511-4F0D-877D-57D1FA20B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-27384"/>
            <a:ext cx="5164038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18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487D48-4951-427C-8B75-B7EB15474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64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99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49E235-4C01-47F7-8EE9-4F603AA0C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0"/>
            <a:ext cx="5112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91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38AE37-3F98-4A80-978D-A680372D9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77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king powers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9A09382-E6C4-4A24-BA52-8DA1CED00AA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28" end="195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840" y="857250"/>
            <a:ext cx="9152840" cy="5143500"/>
          </a:xfrm>
          <a:prstGeom prst="rect">
            <a:avLst/>
          </a:prstGeom>
        </p:spPr>
      </p:pic>
      <p:pic>
        <p:nvPicPr>
          <p:cNvPr id="9" name="Picture 8" descr="A picture containing umbrella, drawing&#10;&#10;Description automatically generated">
            <a:extLst>
              <a:ext uri="{FF2B5EF4-FFF2-40B4-BE49-F238E27FC236}">
                <a16:creationId xmlns:a16="http://schemas.microsoft.com/office/drawing/2014/main" id="{CC2473F7-BB91-4646-8907-B183B57022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698" y="969941"/>
            <a:ext cx="509463" cy="3839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A5A706-BA62-45AD-805A-2A4A166B41B0}"/>
              </a:ext>
            </a:extLst>
          </p:cNvPr>
          <p:cNvSpPr txBox="1"/>
          <p:nvPr/>
        </p:nvSpPr>
        <p:spPr>
          <a:xfrm>
            <a:off x="4266575" y="2886543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0581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95387E-FB24-4E45-BD4F-AE566E297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99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546184-372D-447B-974E-C8C5CC3C4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29" y="0"/>
            <a:ext cx="5138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29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4F5579-069F-465F-A992-568AD7331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19" y="7498"/>
            <a:ext cx="510229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45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2464D8-5E81-45A5-8A7B-AEA3D6457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59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80BDA4-5AC7-4039-91CE-27B3A791E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922504"/>
            <a:ext cx="6858000" cy="870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008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6149</TotalTime>
  <Words>67</Words>
  <Application>Microsoft Office PowerPoint</Application>
  <PresentationFormat>On-screen Show (4:3)</PresentationFormat>
  <Paragraphs>17</Paragraphs>
  <Slides>41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Windows User</cp:lastModifiedBy>
  <cp:revision>306</cp:revision>
  <cp:lastPrinted>2021-09-18T04:15:57Z</cp:lastPrinted>
  <dcterms:created xsi:type="dcterms:W3CDTF">2013-08-21T19:17:07Z</dcterms:created>
  <dcterms:modified xsi:type="dcterms:W3CDTF">2021-12-16T08:09:56Z</dcterms:modified>
</cp:coreProperties>
</file>