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3"/>
  </p:notesMasterIdLst>
  <p:handoutMasterIdLst>
    <p:handoutMasterId r:id="rId24"/>
  </p:handoutMasterIdLst>
  <p:sldIdLst>
    <p:sldId id="259" r:id="rId2"/>
    <p:sldId id="1245" r:id="rId3"/>
    <p:sldId id="1247" r:id="rId4"/>
    <p:sldId id="1255" r:id="rId5"/>
    <p:sldId id="1185" r:id="rId6"/>
    <p:sldId id="1234" r:id="rId7"/>
    <p:sldId id="1254" r:id="rId8"/>
    <p:sldId id="1257" r:id="rId9"/>
    <p:sldId id="1235" r:id="rId10"/>
    <p:sldId id="1249" r:id="rId11"/>
    <p:sldId id="1236" r:id="rId12"/>
    <p:sldId id="1248" r:id="rId13"/>
    <p:sldId id="1237" r:id="rId14"/>
    <p:sldId id="1250" r:id="rId15"/>
    <p:sldId id="1238" r:id="rId16"/>
    <p:sldId id="1251" r:id="rId17"/>
    <p:sldId id="1239" r:id="rId18"/>
    <p:sldId id="1252" r:id="rId19"/>
    <p:sldId id="1240" r:id="rId20"/>
    <p:sldId id="1253" r:id="rId21"/>
    <p:sldId id="1256" r:id="rId22"/>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2"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92D050"/>
    <a:srgbClr val="CAB4EA"/>
    <a:srgbClr val="FFE0A3"/>
    <a:srgbClr val="70AC2E"/>
    <a:srgbClr val="FF3399"/>
    <a:srgbClr val="CC3399"/>
    <a:srgbClr val="C19FFF"/>
    <a:srgbClr val="D3B5E9"/>
    <a:srgbClr val="D68B1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291" autoAdjust="0"/>
  </p:normalViewPr>
  <p:slideViewPr>
    <p:cSldViewPr>
      <p:cViewPr>
        <p:scale>
          <a:sx n="95" d="100"/>
          <a:sy n="95" d="100"/>
        </p:scale>
        <p:origin x="-666" y="384"/>
      </p:cViewPr>
      <p:guideLst>
        <p:guide orient="horz" pos="2160"/>
        <p:guide pos="2880"/>
      </p:guideLst>
    </p:cSldViewPr>
  </p:slideViewPr>
  <p:outlineViewPr>
    <p:cViewPr>
      <p:scale>
        <a:sx n="33" d="100"/>
        <a:sy n="33" d="100"/>
      </p:scale>
      <p:origin x="0" y="-186"/>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5" d="100"/>
          <a:sy n="55" d="100"/>
        </p:scale>
        <p:origin x="-2892" y="-102"/>
      </p:cViewPr>
      <p:guideLst>
        <p:guide orient="horz" pos="2932"/>
        <p:guide pos="219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www.aptaclub.co.uk/pregnancy/bonding-and-development/learning-language-in-the-womb.html"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A22185-F621-4460-AC71-C1D76445B07C}" type="doc">
      <dgm:prSet loTypeId="urn:microsoft.com/office/officeart/2005/8/layout/process4" loCatId="list" qsTypeId="urn:microsoft.com/office/officeart/2005/8/quickstyle/simple3" qsCatId="simple" csTypeId="urn:microsoft.com/office/officeart/2005/8/colors/colorful5" csCatId="colorful" phldr="1"/>
      <dgm:spPr/>
      <dgm:t>
        <a:bodyPr/>
        <a:lstStyle/>
        <a:p>
          <a:endParaRPr lang="en-IN"/>
        </a:p>
      </dgm:t>
    </dgm:pt>
    <dgm:pt modelId="{4916F02C-1677-4A8B-981A-54A9B4F3F9C9}">
      <dgm:prSet custT="1"/>
      <dgm:spPr/>
      <dgm:t>
        <a:bodyPr/>
        <a:lstStyle/>
        <a:p>
          <a:pPr rtl="0"/>
          <a:r>
            <a:rPr lang="en-IN" sz="1200" b="1" smtClean="0"/>
            <a:t>Not just bonding, talking to your baby bump has a lot of other benefits too.</a:t>
          </a:r>
          <a:endParaRPr lang="en-IN" sz="1200" dirty="0"/>
        </a:p>
      </dgm:t>
    </dgm:pt>
    <dgm:pt modelId="{0E4C339E-E977-4795-9A51-721E137048DB}" type="parTrans" cxnId="{E6FABF2C-A44C-4B29-8ADC-68F97E6443C4}">
      <dgm:prSet/>
      <dgm:spPr/>
      <dgm:t>
        <a:bodyPr/>
        <a:lstStyle/>
        <a:p>
          <a:endParaRPr lang="en-IN"/>
        </a:p>
      </dgm:t>
    </dgm:pt>
    <dgm:pt modelId="{1233E1EA-1EDA-4833-A426-DBA486C94BA0}" type="sibTrans" cxnId="{E6FABF2C-A44C-4B29-8ADC-68F97E6443C4}">
      <dgm:prSet/>
      <dgm:spPr/>
      <dgm:t>
        <a:bodyPr/>
        <a:lstStyle/>
        <a:p>
          <a:endParaRPr lang="en-IN"/>
        </a:p>
      </dgm:t>
    </dgm:pt>
    <dgm:pt modelId="{4939DDF6-2BFE-4944-A4E3-CB5FB00200BE}">
      <dgm:prSet custT="1"/>
      <dgm:spPr/>
      <dgm:t>
        <a:bodyPr/>
        <a:lstStyle/>
        <a:p>
          <a:pPr rtl="0"/>
          <a:r>
            <a:rPr lang="en-IN" sz="1200" dirty="0" smtClean="0"/>
            <a:t>Among the sounds of a pregnant mother’s beating heart, breathing and blood coursing through veins, the baby is able to hear scuffled noise from the external environment .</a:t>
          </a:r>
          <a:endParaRPr lang="en-IN" sz="1200" dirty="0"/>
        </a:p>
      </dgm:t>
    </dgm:pt>
    <dgm:pt modelId="{46CFA9C3-13EB-4C7E-991E-E7BFAD6A0901}" type="parTrans" cxnId="{5BEF8845-FF2A-426B-B5E8-B1C722664314}">
      <dgm:prSet/>
      <dgm:spPr/>
      <dgm:t>
        <a:bodyPr/>
        <a:lstStyle/>
        <a:p>
          <a:endParaRPr lang="en-IN"/>
        </a:p>
      </dgm:t>
    </dgm:pt>
    <dgm:pt modelId="{B4332D4D-9CCD-4007-83BA-65C22A3AE5BE}" type="sibTrans" cxnId="{5BEF8845-FF2A-426B-B5E8-B1C722664314}">
      <dgm:prSet/>
      <dgm:spPr/>
      <dgm:t>
        <a:bodyPr/>
        <a:lstStyle/>
        <a:p>
          <a:endParaRPr lang="en-IN"/>
        </a:p>
      </dgm:t>
    </dgm:pt>
    <dgm:pt modelId="{2198E606-3C40-454F-A663-EDAB882255C2}">
      <dgm:prSet custT="1"/>
      <dgm:spPr/>
      <dgm:t>
        <a:bodyPr/>
        <a:lstStyle/>
        <a:p>
          <a:pPr rtl="0"/>
          <a:r>
            <a:rPr lang="en-IN" sz="1200" dirty="0" smtClean="0"/>
            <a:t>Laying the foundations for social and emotional development, as well as their </a:t>
          </a:r>
          <a:r>
            <a:rPr lang="en-IN" sz="1200" b="1" dirty="0" smtClean="0">
              <a:solidFill>
                <a:srgbClr val="002060"/>
              </a:solidFill>
              <a:hlinkClick xmlns:r="http://schemas.openxmlformats.org/officeDocument/2006/relationships" r:id="rId1"/>
            </a:rPr>
            <a:t>language skills and memory</a:t>
          </a:r>
          <a:r>
            <a:rPr lang="en-IN" sz="1200" b="1" dirty="0" smtClean="0">
              <a:solidFill>
                <a:srgbClr val="002060"/>
              </a:solidFill>
            </a:rPr>
            <a:t>.</a:t>
          </a:r>
          <a:endParaRPr lang="en-IN" sz="1200" b="1" dirty="0">
            <a:solidFill>
              <a:srgbClr val="002060"/>
            </a:solidFill>
          </a:endParaRPr>
        </a:p>
      </dgm:t>
    </dgm:pt>
    <dgm:pt modelId="{2D06F1E4-43D7-402E-8183-C06380DCB092}" type="parTrans" cxnId="{716F3588-3CA9-4E40-901B-171C0506A04B}">
      <dgm:prSet/>
      <dgm:spPr/>
      <dgm:t>
        <a:bodyPr/>
        <a:lstStyle/>
        <a:p>
          <a:endParaRPr lang="en-IN"/>
        </a:p>
      </dgm:t>
    </dgm:pt>
    <dgm:pt modelId="{C82674E2-E412-44AF-9610-9C45E16306DE}" type="sibTrans" cxnId="{716F3588-3CA9-4E40-901B-171C0506A04B}">
      <dgm:prSet/>
      <dgm:spPr/>
      <dgm:t>
        <a:bodyPr/>
        <a:lstStyle/>
        <a:p>
          <a:endParaRPr lang="en-IN"/>
        </a:p>
      </dgm:t>
    </dgm:pt>
    <dgm:pt modelId="{90E50B20-671F-4FEA-AE21-27A8B4934B80}">
      <dgm:prSet custT="1"/>
      <dgm:spPr/>
      <dgm:t>
        <a:bodyPr/>
        <a:lstStyle/>
        <a:p>
          <a:pPr rtl="0"/>
          <a:r>
            <a:rPr lang="en-IN" sz="1200" b="1" i="1" smtClean="0"/>
            <a:t>It helps in auditory stimulation:</a:t>
          </a:r>
          <a:endParaRPr lang="en-IN" sz="1200" dirty="0"/>
        </a:p>
      </dgm:t>
    </dgm:pt>
    <dgm:pt modelId="{1C55F3B6-8B37-4BA2-A954-6E9E189BD94C}" type="parTrans" cxnId="{2695ABE3-7073-46E9-9AEA-11BA9FFF0B81}">
      <dgm:prSet/>
      <dgm:spPr/>
      <dgm:t>
        <a:bodyPr/>
        <a:lstStyle/>
        <a:p>
          <a:endParaRPr lang="en-IN"/>
        </a:p>
      </dgm:t>
    </dgm:pt>
    <dgm:pt modelId="{0BF53F6C-17B0-42B3-A745-D072AECF0C60}" type="sibTrans" cxnId="{2695ABE3-7073-46E9-9AEA-11BA9FFF0B81}">
      <dgm:prSet/>
      <dgm:spPr/>
      <dgm:t>
        <a:bodyPr/>
        <a:lstStyle/>
        <a:p>
          <a:endParaRPr lang="en-IN"/>
        </a:p>
      </dgm:t>
    </dgm:pt>
    <dgm:pt modelId="{0539602C-DEA1-4036-A86A-6E4274C5841F}">
      <dgm:prSet custT="1"/>
      <dgm:spPr/>
      <dgm:t>
        <a:bodyPr/>
        <a:lstStyle/>
        <a:p>
          <a:pPr rtl="0"/>
          <a:r>
            <a:rPr lang="en-IN" sz="1200" b="1" i="1" smtClean="0"/>
            <a:t>It helps in speech development: </a:t>
          </a:r>
          <a:endParaRPr lang="en-IN" sz="1200" dirty="0"/>
        </a:p>
      </dgm:t>
    </dgm:pt>
    <dgm:pt modelId="{5815B955-4825-49E4-B089-C15FCC1CD753}" type="parTrans" cxnId="{243F962B-EE2B-43A0-8C23-56FAE2E81B66}">
      <dgm:prSet/>
      <dgm:spPr/>
      <dgm:t>
        <a:bodyPr/>
        <a:lstStyle/>
        <a:p>
          <a:endParaRPr lang="en-IN"/>
        </a:p>
      </dgm:t>
    </dgm:pt>
    <dgm:pt modelId="{7F7E954E-47E1-444F-81A1-85EB7A4CA201}" type="sibTrans" cxnId="{243F962B-EE2B-43A0-8C23-56FAE2E81B66}">
      <dgm:prSet/>
      <dgm:spPr/>
      <dgm:t>
        <a:bodyPr/>
        <a:lstStyle/>
        <a:p>
          <a:endParaRPr lang="en-IN"/>
        </a:p>
      </dgm:t>
    </dgm:pt>
    <dgm:pt modelId="{8272490D-39EC-4BBA-A064-F78397B84F18}">
      <dgm:prSet custT="1"/>
      <dgm:spPr/>
      <dgm:t>
        <a:bodyPr/>
        <a:lstStyle/>
        <a:p>
          <a:pPr rtl="0"/>
          <a:r>
            <a:rPr lang="en-IN" sz="1200" b="1" i="1" smtClean="0"/>
            <a:t>It establishes a sense of security:</a:t>
          </a:r>
          <a:endParaRPr lang="en-IN" sz="1200" dirty="0"/>
        </a:p>
      </dgm:t>
    </dgm:pt>
    <dgm:pt modelId="{BBA93C13-E614-4BA7-B7AF-13C7E4E68C0A}" type="parTrans" cxnId="{12742502-6D88-4464-953D-41D9F0EE806E}">
      <dgm:prSet/>
      <dgm:spPr/>
      <dgm:t>
        <a:bodyPr/>
        <a:lstStyle/>
        <a:p>
          <a:endParaRPr lang="en-IN"/>
        </a:p>
      </dgm:t>
    </dgm:pt>
    <dgm:pt modelId="{D6B17F56-D2AC-4868-A8C7-8C43CEADB1EB}" type="sibTrans" cxnId="{12742502-6D88-4464-953D-41D9F0EE806E}">
      <dgm:prSet/>
      <dgm:spPr/>
      <dgm:t>
        <a:bodyPr/>
        <a:lstStyle/>
        <a:p>
          <a:endParaRPr lang="en-IN"/>
        </a:p>
      </dgm:t>
    </dgm:pt>
    <dgm:pt modelId="{8C4AF8BE-6BC0-44E1-94F1-F7072C39D44A}">
      <dgm:prSet custT="1"/>
      <dgm:spPr/>
      <dgm:t>
        <a:bodyPr/>
        <a:lstStyle/>
        <a:p>
          <a:pPr rtl="0"/>
          <a:r>
            <a:rPr lang="en-IN" sz="1200" b="1" i="1" smtClean="0"/>
            <a:t>It helps in brain stimulation:</a:t>
          </a:r>
          <a:r>
            <a:rPr lang="en-IN" sz="1200" smtClean="0"/>
            <a:t> </a:t>
          </a:r>
          <a:endParaRPr lang="en-IN" sz="1200" dirty="0"/>
        </a:p>
      </dgm:t>
    </dgm:pt>
    <dgm:pt modelId="{CBD146CA-57E5-4282-8F7E-E8A7A9F3B96B}" type="parTrans" cxnId="{866F9D8F-2439-474F-A77D-183C5A61A39B}">
      <dgm:prSet/>
      <dgm:spPr/>
      <dgm:t>
        <a:bodyPr/>
        <a:lstStyle/>
        <a:p>
          <a:endParaRPr lang="en-IN"/>
        </a:p>
      </dgm:t>
    </dgm:pt>
    <dgm:pt modelId="{53354B51-6C1B-4EF6-86AB-95A86B0D06F7}" type="sibTrans" cxnId="{866F9D8F-2439-474F-A77D-183C5A61A39B}">
      <dgm:prSet/>
      <dgm:spPr/>
      <dgm:t>
        <a:bodyPr/>
        <a:lstStyle/>
        <a:p>
          <a:endParaRPr lang="en-IN"/>
        </a:p>
      </dgm:t>
    </dgm:pt>
    <dgm:pt modelId="{E09E91D1-8AA6-459F-BD7C-B02FA17F88F0}">
      <dgm:prSet custT="1"/>
      <dgm:spPr/>
      <dgm:t>
        <a:bodyPr/>
        <a:lstStyle/>
        <a:p>
          <a:pPr rtl="0"/>
          <a:r>
            <a:rPr lang="en-IN" sz="1200" b="1" i="1" smtClean="0"/>
            <a:t>It helps to develop parental skills:</a:t>
          </a:r>
          <a:r>
            <a:rPr lang="en-IN" sz="1200" smtClean="0"/>
            <a:t> </a:t>
          </a:r>
          <a:endParaRPr lang="en-IN" sz="1200" dirty="0"/>
        </a:p>
      </dgm:t>
    </dgm:pt>
    <dgm:pt modelId="{0D810C8C-9F11-4792-A3F5-6562E7E0B3F7}" type="parTrans" cxnId="{96304973-205C-4EB3-B56B-2A0F9E6ECC97}">
      <dgm:prSet/>
      <dgm:spPr/>
      <dgm:t>
        <a:bodyPr/>
        <a:lstStyle/>
        <a:p>
          <a:endParaRPr lang="en-IN"/>
        </a:p>
      </dgm:t>
    </dgm:pt>
    <dgm:pt modelId="{E945AF78-9BC4-40EF-9AAF-81975FB977A8}" type="sibTrans" cxnId="{96304973-205C-4EB3-B56B-2A0F9E6ECC97}">
      <dgm:prSet/>
      <dgm:spPr/>
      <dgm:t>
        <a:bodyPr/>
        <a:lstStyle/>
        <a:p>
          <a:endParaRPr lang="en-IN"/>
        </a:p>
      </dgm:t>
    </dgm:pt>
    <dgm:pt modelId="{C6571CC4-2E47-4894-8B66-FADF6B823DE6}">
      <dgm:prSet custT="1"/>
      <dgm:spPr/>
      <dgm:t>
        <a:bodyPr/>
        <a:lstStyle/>
        <a:p>
          <a:pPr rtl="0"/>
          <a:r>
            <a:rPr lang="en-IN" sz="1200" b="1" i="1" smtClean="0"/>
            <a:t>It helps to know about baby's wellness in the womb:</a:t>
          </a:r>
          <a:r>
            <a:rPr lang="en-IN" sz="1200" smtClean="0"/>
            <a:t> </a:t>
          </a:r>
          <a:endParaRPr lang="en-IN" sz="1200" dirty="0"/>
        </a:p>
      </dgm:t>
    </dgm:pt>
    <dgm:pt modelId="{CB0DAF70-48B5-41D8-BE6B-761A12F5FB83}" type="parTrans" cxnId="{9A904946-6C3B-48D5-B76F-640C18EB6416}">
      <dgm:prSet/>
      <dgm:spPr/>
      <dgm:t>
        <a:bodyPr/>
        <a:lstStyle/>
        <a:p>
          <a:endParaRPr lang="en-IN"/>
        </a:p>
      </dgm:t>
    </dgm:pt>
    <dgm:pt modelId="{748641AD-C2E1-48F8-97CD-ED5A4966DF7E}" type="sibTrans" cxnId="{9A904946-6C3B-48D5-B76F-640C18EB6416}">
      <dgm:prSet/>
      <dgm:spPr/>
      <dgm:t>
        <a:bodyPr/>
        <a:lstStyle/>
        <a:p>
          <a:endParaRPr lang="en-IN"/>
        </a:p>
      </dgm:t>
    </dgm:pt>
    <dgm:pt modelId="{461BEFB9-68FD-44D0-93CC-672C51DB76DA}">
      <dgm:prSet custT="1"/>
      <dgm:spPr/>
      <dgm:t>
        <a:bodyPr/>
        <a:lstStyle/>
        <a:p>
          <a:pPr rtl="0"/>
          <a:r>
            <a:rPr lang="en-IN" sz="1200" b="1" i="1" dirty="0" smtClean="0"/>
            <a:t>It helps to understand individual responsibilities:</a:t>
          </a:r>
          <a:endParaRPr lang="en-IN" sz="1200" dirty="0"/>
        </a:p>
      </dgm:t>
    </dgm:pt>
    <dgm:pt modelId="{A2883C3F-1EED-4406-95BC-1B25DE34A8E8}" type="parTrans" cxnId="{19D4FD5F-73E1-4147-BE4E-9080239E119A}">
      <dgm:prSet/>
      <dgm:spPr/>
      <dgm:t>
        <a:bodyPr/>
        <a:lstStyle/>
        <a:p>
          <a:endParaRPr lang="en-IN"/>
        </a:p>
      </dgm:t>
    </dgm:pt>
    <dgm:pt modelId="{5D72F9C8-44F3-4EB6-B96A-D5346BA0528E}" type="sibTrans" cxnId="{19D4FD5F-73E1-4147-BE4E-9080239E119A}">
      <dgm:prSet/>
      <dgm:spPr/>
      <dgm:t>
        <a:bodyPr/>
        <a:lstStyle/>
        <a:p>
          <a:endParaRPr lang="en-IN"/>
        </a:p>
      </dgm:t>
    </dgm:pt>
    <dgm:pt modelId="{D6F02B17-6C38-4555-8AF1-F2DEE2E69E4D}" type="pres">
      <dgm:prSet presAssocID="{B1A22185-F621-4460-AC71-C1D76445B07C}" presName="Name0" presStyleCnt="0">
        <dgm:presLayoutVars>
          <dgm:dir/>
          <dgm:animLvl val="lvl"/>
          <dgm:resizeHandles val="exact"/>
        </dgm:presLayoutVars>
      </dgm:prSet>
      <dgm:spPr/>
      <dgm:t>
        <a:bodyPr/>
        <a:lstStyle/>
        <a:p>
          <a:endParaRPr lang="en-IN"/>
        </a:p>
      </dgm:t>
    </dgm:pt>
    <dgm:pt modelId="{43D72399-3737-4239-A779-7F3FBC463EF4}" type="pres">
      <dgm:prSet presAssocID="{461BEFB9-68FD-44D0-93CC-672C51DB76DA}" presName="boxAndChildren" presStyleCnt="0"/>
      <dgm:spPr/>
    </dgm:pt>
    <dgm:pt modelId="{71B4B2BD-6D37-4DC8-9534-6DB504EAB4A5}" type="pres">
      <dgm:prSet presAssocID="{461BEFB9-68FD-44D0-93CC-672C51DB76DA}" presName="parentTextBox" presStyleLbl="node1" presStyleIdx="0" presStyleCnt="10"/>
      <dgm:spPr/>
      <dgm:t>
        <a:bodyPr/>
        <a:lstStyle/>
        <a:p>
          <a:endParaRPr lang="en-IN"/>
        </a:p>
      </dgm:t>
    </dgm:pt>
    <dgm:pt modelId="{009196B3-EF19-4720-A7A1-779B8B88835A}" type="pres">
      <dgm:prSet presAssocID="{748641AD-C2E1-48F8-97CD-ED5A4966DF7E}" presName="sp" presStyleCnt="0"/>
      <dgm:spPr/>
    </dgm:pt>
    <dgm:pt modelId="{6056C979-33E9-435C-82DB-D0B841E29F41}" type="pres">
      <dgm:prSet presAssocID="{C6571CC4-2E47-4894-8B66-FADF6B823DE6}" presName="arrowAndChildren" presStyleCnt="0"/>
      <dgm:spPr/>
    </dgm:pt>
    <dgm:pt modelId="{DA7C841D-8B5E-44B2-AEC5-9C06CF1C0EBF}" type="pres">
      <dgm:prSet presAssocID="{C6571CC4-2E47-4894-8B66-FADF6B823DE6}" presName="parentTextArrow" presStyleLbl="node1" presStyleIdx="1" presStyleCnt="10"/>
      <dgm:spPr/>
      <dgm:t>
        <a:bodyPr/>
        <a:lstStyle/>
        <a:p>
          <a:endParaRPr lang="en-IN"/>
        </a:p>
      </dgm:t>
    </dgm:pt>
    <dgm:pt modelId="{27D0CEB2-58BB-4F8A-8C4D-BF2761BDD14D}" type="pres">
      <dgm:prSet presAssocID="{E945AF78-9BC4-40EF-9AAF-81975FB977A8}" presName="sp" presStyleCnt="0"/>
      <dgm:spPr/>
    </dgm:pt>
    <dgm:pt modelId="{DA7BA0F1-988A-4DEF-B0F5-02B5575B5F2D}" type="pres">
      <dgm:prSet presAssocID="{E09E91D1-8AA6-459F-BD7C-B02FA17F88F0}" presName="arrowAndChildren" presStyleCnt="0"/>
      <dgm:spPr/>
    </dgm:pt>
    <dgm:pt modelId="{414848DE-42FF-4A3D-A4AB-70D43CAEC936}" type="pres">
      <dgm:prSet presAssocID="{E09E91D1-8AA6-459F-BD7C-B02FA17F88F0}" presName="parentTextArrow" presStyleLbl="node1" presStyleIdx="2" presStyleCnt="10"/>
      <dgm:spPr/>
      <dgm:t>
        <a:bodyPr/>
        <a:lstStyle/>
        <a:p>
          <a:endParaRPr lang="en-IN"/>
        </a:p>
      </dgm:t>
    </dgm:pt>
    <dgm:pt modelId="{2E015234-164C-43B5-90A2-03B0ABA9121F}" type="pres">
      <dgm:prSet presAssocID="{53354B51-6C1B-4EF6-86AB-95A86B0D06F7}" presName="sp" presStyleCnt="0"/>
      <dgm:spPr/>
    </dgm:pt>
    <dgm:pt modelId="{0D07B3BD-3B6B-459F-9019-143E0E5553BE}" type="pres">
      <dgm:prSet presAssocID="{8C4AF8BE-6BC0-44E1-94F1-F7072C39D44A}" presName="arrowAndChildren" presStyleCnt="0"/>
      <dgm:spPr/>
    </dgm:pt>
    <dgm:pt modelId="{F9589AF7-FA3F-448C-A110-0A646DDE6208}" type="pres">
      <dgm:prSet presAssocID="{8C4AF8BE-6BC0-44E1-94F1-F7072C39D44A}" presName="parentTextArrow" presStyleLbl="node1" presStyleIdx="3" presStyleCnt="10"/>
      <dgm:spPr/>
      <dgm:t>
        <a:bodyPr/>
        <a:lstStyle/>
        <a:p>
          <a:endParaRPr lang="en-IN"/>
        </a:p>
      </dgm:t>
    </dgm:pt>
    <dgm:pt modelId="{B3BE7901-A645-477E-97A5-8FB2CA623432}" type="pres">
      <dgm:prSet presAssocID="{D6B17F56-D2AC-4868-A8C7-8C43CEADB1EB}" presName="sp" presStyleCnt="0"/>
      <dgm:spPr/>
    </dgm:pt>
    <dgm:pt modelId="{FEE2036C-8F6B-40A7-AFF9-43B16EE433CB}" type="pres">
      <dgm:prSet presAssocID="{8272490D-39EC-4BBA-A064-F78397B84F18}" presName="arrowAndChildren" presStyleCnt="0"/>
      <dgm:spPr/>
    </dgm:pt>
    <dgm:pt modelId="{3E50FBF3-A66B-4D12-BA52-F8E8C2088FF2}" type="pres">
      <dgm:prSet presAssocID="{8272490D-39EC-4BBA-A064-F78397B84F18}" presName="parentTextArrow" presStyleLbl="node1" presStyleIdx="4" presStyleCnt="10"/>
      <dgm:spPr/>
      <dgm:t>
        <a:bodyPr/>
        <a:lstStyle/>
        <a:p>
          <a:endParaRPr lang="en-IN"/>
        </a:p>
      </dgm:t>
    </dgm:pt>
    <dgm:pt modelId="{31528140-A343-46AF-97CC-A28322F37EF6}" type="pres">
      <dgm:prSet presAssocID="{7F7E954E-47E1-444F-81A1-85EB7A4CA201}" presName="sp" presStyleCnt="0"/>
      <dgm:spPr/>
    </dgm:pt>
    <dgm:pt modelId="{2B786D82-8A7A-4582-8585-FDEF0BCB592C}" type="pres">
      <dgm:prSet presAssocID="{0539602C-DEA1-4036-A86A-6E4274C5841F}" presName="arrowAndChildren" presStyleCnt="0"/>
      <dgm:spPr/>
    </dgm:pt>
    <dgm:pt modelId="{2C818C4E-BFD3-4A00-8D14-65B5CB471EF2}" type="pres">
      <dgm:prSet presAssocID="{0539602C-DEA1-4036-A86A-6E4274C5841F}" presName="parentTextArrow" presStyleLbl="node1" presStyleIdx="5" presStyleCnt="10"/>
      <dgm:spPr/>
      <dgm:t>
        <a:bodyPr/>
        <a:lstStyle/>
        <a:p>
          <a:endParaRPr lang="en-IN"/>
        </a:p>
      </dgm:t>
    </dgm:pt>
    <dgm:pt modelId="{E34505FF-9D0C-4801-B655-D864BA16C784}" type="pres">
      <dgm:prSet presAssocID="{0BF53F6C-17B0-42B3-A745-D072AECF0C60}" presName="sp" presStyleCnt="0"/>
      <dgm:spPr/>
    </dgm:pt>
    <dgm:pt modelId="{362C6BB7-F434-4769-AF37-F610D1A577B7}" type="pres">
      <dgm:prSet presAssocID="{90E50B20-671F-4FEA-AE21-27A8B4934B80}" presName="arrowAndChildren" presStyleCnt="0"/>
      <dgm:spPr/>
    </dgm:pt>
    <dgm:pt modelId="{9E5FA68F-4207-48AF-B8DB-EAF94D186F2E}" type="pres">
      <dgm:prSet presAssocID="{90E50B20-671F-4FEA-AE21-27A8B4934B80}" presName="parentTextArrow" presStyleLbl="node1" presStyleIdx="6" presStyleCnt="10"/>
      <dgm:spPr/>
      <dgm:t>
        <a:bodyPr/>
        <a:lstStyle/>
        <a:p>
          <a:endParaRPr lang="en-IN"/>
        </a:p>
      </dgm:t>
    </dgm:pt>
    <dgm:pt modelId="{F3B5E147-2080-490F-A553-5150B829E43D}" type="pres">
      <dgm:prSet presAssocID="{C82674E2-E412-44AF-9610-9C45E16306DE}" presName="sp" presStyleCnt="0"/>
      <dgm:spPr/>
    </dgm:pt>
    <dgm:pt modelId="{31F1C639-A17E-4312-AB40-B14A5B7640DD}" type="pres">
      <dgm:prSet presAssocID="{2198E606-3C40-454F-A663-EDAB882255C2}" presName="arrowAndChildren" presStyleCnt="0"/>
      <dgm:spPr/>
    </dgm:pt>
    <dgm:pt modelId="{4950B9AE-9751-41A9-8337-79C7BA7D85EC}" type="pres">
      <dgm:prSet presAssocID="{2198E606-3C40-454F-A663-EDAB882255C2}" presName="parentTextArrow" presStyleLbl="node1" presStyleIdx="7" presStyleCnt="10"/>
      <dgm:spPr/>
      <dgm:t>
        <a:bodyPr/>
        <a:lstStyle/>
        <a:p>
          <a:endParaRPr lang="en-IN"/>
        </a:p>
      </dgm:t>
    </dgm:pt>
    <dgm:pt modelId="{080994DF-E2E4-4A53-A138-8305BC03F4E7}" type="pres">
      <dgm:prSet presAssocID="{B4332D4D-9CCD-4007-83BA-65C22A3AE5BE}" presName="sp" presStyleCnt="0"/>
      <dgm:spPr/>
    </dgm:pt>
    <dgm:pt modelId="{2E001E6F-444C-4A7B-8C3B-3C0435B9178E}" type="pres">
      <dgm:prSet presAssocID="{4939DDF6-2BFE-4944-A4E3-CB5FB00200BE}" presName="arrowAndChildren" presStyleCnt="0"/>
      <dgm:spPr/>
    </dgm:pt>
    <dgm:pt modelId="{28C9DC70-C6AA-4255-A5E7-550C631B448C}" type="pres">
      <dgm:prSet presAssocID="{4939DDF6-2BFE-4944-A4E3-CB5FB00200BE}" presName="parentTextArrow" presStyleLbl="node1" presStyleIdx="8" presStyleCnt="10" custScaleY="160813"/>
      <dgm:spPr/>
      <dgm:t>
        <a:bodyPr/>
        <a:lstStyle/>
        <a:p>
          <a:endParaRPr lang="en-IN"/>
        </a:p>
      </dgm:t>
    </dgm:pt>
    <dgm:pt modelId="{41667B98-7412-4B14-B0FA-5F001B761F04}" type="pres">
      <dgm:prSet presAssocID="{1233E1EA-1EDA-4833-A426-DBA486C94BA0}" presName="sp" presStyleCnt="0"/>
      <dgm:spPr/>
    </dgm:pt>
    <dgm:pt modelId="{3CDC2ED8-9F26-4892-BFB5-C7CFC0DF648E}" type="pres">
      <dgm:prSet presAssocID="{4916F02C-1677-4A8B-981A-54A9B4F3F9C9}" presName="arrowAndChildren" presStyleCnt="0"/>
      <dgm:spPr/>
    </dgm:pt>
    <dgm:pt modelId="{9CB5F038-5C12-4726-81EA-C39C38F15F9A}" type="pres">
      <dgm:prSet presAssocID="{4916F02C-1677-4A8B-981A-54A9B4F3F9C9}" presName="parentTextArrow" presStyleLbl="node1" presStyleIdx="9" presStyleCnt="10"/>
      <dgm:spPr/>
      <dgm:t>
        <a:bodyPr/>
        <a:lstStyle/>
        <a:p>
          <a:endParaRPr lang="en-IN"/>
        </a:p>
      </dgm:t>
    </dgm:pt>
  </dgm:ptLst>
  <dgm:cxnLst>
    <dgm:cxn modelId="{6EF3C647-0837-4F7E-A0E1-F20BA38E7107}" type="presOf" srcId="{4939DDF6-2BFE-4944-A4E3-CB5FB00200BE}" destId="{28C9DC70-C6AA-4255-A5E7-550C631B448C}" srcOrd="0" destOrd="0" presId="urn:microsoft.com/office/officeart/2005/8/layout/process4"/>
    <dgm:cxn modelId="{243F962B-EE2B-43A0-8C23-56FAE2E81B66}" srcId="{B1A22185-F621-4460-AC71-C1D76445B07C}" destId="{0539602C-DEA1-4036-A86A-6E4274C5841F}" srcOrd="4" destOrd="0" parTransId="{5815B955-4825-49E4-B089-C15FCC1CD753}" sibTransId="{7F7E954E-47E1-444F-81A1-85EB7A4CA201}"/>
    <dgm:cxn modelId="{96304973-205C-4EB3-B56B-2A0F9E6ECC97}" srcId="{B1A22185-F621-4460-AC71-C1D76445B07C}" destId="{E09E91D1-8AA6-459F-BD7C-B02FA17F88F0}" srcOrd="7" destOrd="0" parTransId="{0D810C8C-9F11-4792-A3F5-6562E7E0B3F7}" sibTransId="{E945AF78-9BC4-40EF-9AAF-81975FB977A8}"/>
    <dgm:cxn modelId="{F5DB144E-0A75-4FAF-BE42-6EB2D6A67C37}" type="presOf" srcId="{4916F02C-1677-4A8B-981A-54A9B4F3F9C9}" destId="{9CB5F038-5C12-4726-81EA-C39C38F15F9A}" srcOrd="0" destOrd="0" presId="urn:microsoft.com/office/officeart/2005/8/layout/process4"/>
    <dgm:cxn modelId="{A3E4D313-91C4-4763-A7C3-952DC7CEA9F9}" type="presOf" srcId="{B1A22185-F621-4460-AC71-C1D76445B07C}" destId="{D6F02B17-6C38-4555-8AF1-F2DEE2E69E4D}" srcOrd="0" destOrd="0" presId="urn:microsoft.com/office/officeart/2005/8/layout/process4"/>
    <dgm:cxn modelId="{C55464B5-ECF7-475F-964B-BEE80CD4A230}" type="presOf" srcId="{90E50B20-671F-4FEA-AE21-27A8B4934B80}" destId="{9E5FA68F-4207-48AF-B8DB-EAF94D186F2E}" srcOrd="0" destOrd="0" presId="urn:microsoft.com/office/officeart/2005/8/layout/process4"/>
    <dgm:cxn modelId="{318127D2-0018-4125-A16E-2C526145436A}" type="presOf" srcId="{461BEFB9-68FD-44D0-93CC-672C51DB76DA}" destId="{71B4B2BD-6D37-4DC8-9534-6DB504EAB4A5}" srcOrd="0" destOrd="0" presId="urn:microsoft.com/office/officeart/2005/8/layout/process4"/>
    <dgm:cxn modelId="{E4456CE2-3DBA-4534-A828-8A413460934D}" type="presOf" srcId="{8C4AF8BE-6BC0-44E1-94F1-F7072C39D44A}" destId="{F9589AF7-FA3F-448C-A110-0A646DDE6208}" srcOrd="0" destOrd="0" presId="urn:microsoft.com/office/officeart/2005/8/layout/process4"/>
    <dgm:cxn modelId="{19D4FD5F-73E1-4147-BE4E-9080239E119A}" srcId="{B1A22185-F621-4460-AC71-C1D76445B07C}" destId="{461BEFB9-68FD-44D0-93CC-672C51DB76DA}" srcOrd="9" destOrd="0" parTransId="{A2883C3F-1EED-4406-95BC-1B25DE34A8E8}" sibTransId="{5D72F9C8-44F3-4EB6-B96A-D5346BA0528E}"/>
    <dgm:cxn modelId="{2695ABE3-7073-46E9-9AEA-11BA9FFF0B81}" srcId="{B1A22185-F621-4460-AC71-C1D76445B07C}" destId="{90E50B20-671F-4FEA-AE21-27A8B4934B80}" srcOrd="3" destOrd="0" parTransId="{1C55F3B6-8B37-4BA2-A954-6E9E189BD94C}" sibTransId="{0BF53F6C-17B0-42B3-A745-D072AECF0C60}"/>
    <dgm:cxn modelId="{9A904946-6C3B-48D5-B76F-640C18EB6416}" srcId="{B1A22185-F621-4460-AC71-C1D76445B07C}" destId="{C6571CC4-2E47-4894-8B66-FADF6B823DE6}" srcOrd="8" destOrd="0" parTransId="{CB0DAF70-48B5-41D8-BE6B-761A12F5FB83}" sibTransId="{748641AD-C2E1-48F8-97CD-ED5A4966DF7E}"/>
    <dgm:cxn modelId="{5BEF8845-FF2A-426B-B5E8-B1C722664314}" srcId="{B1A22185-F621-4460-AC71-C1D76445B07C}" destId="{4939DDF6-2BFE-4944-A4E3-CB5FB00200BE}" srcOrd="1" destOrd="0" parTransId="{46CFA9C3-13EB-4C7E-991E-E7BFAD6A0901}" sibTransId="{B4332D4D-9CCD-4007-83BA-65C22A3AE5BE}"/>
    <dgm:cxn modelId="{96A18801-2B27-47B2-80E9-ABE3ABE3C205}" type="presOf" srcId="{0539602C-DEA1-4036-A86A-6E4274C5841F}" destId="{2C818C4E-BFD3-4A00-8D14-65B5CB471EF2}" srcOrd="0" destOrd="0" presId="urn:microsoft.com/office/officeart/2005/8/layout/process4"/>
    <dgm:cxn modelId="{67D23020-41B6-42E4-B97F-A66D6DE401F0}" type="presOf" srcId="{8272490D-39EC-4BBA-A064-F78397B84F18}" destId="{3E50FBF3-A66B-4D12-BA52-F8E8C2088FF2}" srcOrd="0" destOrd="0" presId="urn:microsoft.com/office/officeart/2005/8/layout/process4"/>
    <dgm:cxn modelId="{F8D34475-BF71-4C8C-92FC-D83EA5C091FC}" type="presOf" srcId="{2198E606-3C40-454F-A663-EDAB882255C2}" destId="{4950B9AE-9751-41A9-8337-79C7BA7D85EC}" srcOrd="0" destOrd="0" presId="urn:microsoft.com/office/officeart/2005/8/layout/process4"/>
    <dgm:cxn modelId="{866F9D8F-2439-474F-A77D-183C5A61A39B}" srcId="{B1A22185-F621-4460-AC71-C1D76445B07C}" destId="{8C4AF8BE-6BC0-44E1-94F1-F7072C39D44A}" srcOrd="6" destOrd="0" parTransId="{CBD146CA-57E5-4282-8F7E-E8A7A9F3B96B}" sibTransId="{53354B51-6C1B-4EF6-86AB-95A86B0D06F7}"/>
    <dgm:cxn modelId="{12742502-6D88-4464-953D-41D9F0EE806E}" srcId="{B1A22185-F621-4460-AC71-C1D76445B07C}" destId="{8272490D-39EC-4BBA-A064-F78397B84F18}" srcOrd="5" destOrd="0" parTransId="{BBA93C13-E614-4BA7-B7AF-13C7E4E68C0A}" sibTransId="{D6B17F56-D2AC-4868-A8C7-8C43CEADB1EB}"/>
    <dgm:cxn modelId="{15DDBE60-9C05-492F-ABDC-586F3D6310CB}" type="presOf" srcId="{C6571CC4-2E47-4894-8B66-FADF6B823DE6}" destId="{DA7C841D-8B5E-44B2-AEC5-9C06CF1C0EBF}" srcOrd="0" destOrd="0" presId="urn:microsoft.com/office/officeart/2005/8/layout/process4"/>
    <dgm:cxn modelId="{716F3588-3CA9-4E40-901B-171C0506A04B}" srcId="{B1A22185-F621-4460-AC71-C1D76445B07C}" destId="{2198E606-3C40-454F-A663-EDAB882255C2}" srcOrd="2" destOrd="0" parTransId="{2D06F1E4-43D7-402E-8183-C06380DCB092}" sibTransId="{C82674E2-E412-44AF-9610-9C45E16306DE}"/>
    <dgm:cxn modelId="{E6FABF2C-A44C-4B29-8ADC-68F97E6443C4}" srcId="{B1A22185-F621-4460-AC71-C1D76445B07C}" destId="{4916F02C-1677-4A8B-981A-54A9B4F3F9C9}" srcOrd="0" destOrd="0" parTransId="{0E4C339E-E977-4795-9A51-721E137048DB}" sibTransId="{1233E1EA-1EDA-4833-A426-DBA486C94BA0}"/>
    <dgm:cxn modelId="{7686A46E-FC96-4304-8F85-E4760188D59B}" type="presOf" srcId="{E09E91D1-8AA6-459F-BD7C-B02FA17F88F0}" destId="{414848DE-42FF-4A3D-A4AB-70D43CAEC936}" srcOrd="0" destOrd="0" presId="urn:microsoft.com/office/officeart/2005/8/layout/process4"/>
    <dgm:cxn modelId="{7DFA1241-F196-4A7A-8693-753AA44EF636}" type="presParOf" srcId="{D6F02B17-6C38-4555-8AF1-F2DEE2E69E4D}" destId="{43D72399-3737-4239-A779-7F3FBC463EF4}" srcOrd="0" destOrd="0" presId="urn:microsoft.com/office/officeart/2005/8/layout/process4"/>
    <dgm:cxn modelId="{043CBCE9-9266-40BF-A841-34F59F254720}" type="presParOf" srcId="{43D72399-3737-4239-A779-7F3FBC463EF4}" destId="{71B4B2BD-6D37-4DC8-9534-6DB504EAB4A5}" srcOrd="0" destOrd="0" presId="urn:microsoft.com/office/officeart/2005/8/layout/process4"/>
    <dgm:cxn modelId="{F4AA85C5-0862-4490-93AD-D41739D463B1}" type="presParOf" srcId="{D6F02B17-6C38-4555-8AF1-F2DEE2E69E4D}" destId="{009196B3-EF19-4720-A7A1-779B8B88835A}" srcOrd="1" destOrd="0" presId="urn:microsoft.com/office/officeart/2005/8/layout/process4"/>
    <dgm:cxn modelId="{2287E040-CF41-47CC-AD16-ABA6E45EB0ED}" type="presParOf" srcId="{D6F02B17-6C38-4555-8AF1-F2DEE2E69E4D}" destId="{6056C979-33E9-435C-82DB-D0B841E29F41}" srcOrd="2" destOrd="0" presId="urn:microsoft.com/office/officeart/2005/8/layout/process4"/>
    <dgm:cxn modelId="{CDD18D68-B517-49DF-996C-D92A797EF12C}" type="presParOf" srcId="{6056C979-33E9-435C-82DB-D0B841E29F41}" destId="{DA7C841D-8B5E-44B2-AEC5-9C06CF1C0EBF}" srcOrd="0" destOrd="0" presId="urn:microsoft.com/office/officeart/2005/8/layout/process4"/>
    <dgm:cxn modelId="{2456C93A-54F5-428E-AEE0-44D7535780EE}" type="presParOf" srcId="{D6F02B17-6C38-4555-8AF1-F2DEE2E69E4D}" destId="{27D0CEB2-58BB-4F8A-8C4D-BF2761BDD14D}" srcOrd="3" destOrd="0" presId="urn:microsoft.com/office/officeart/2005/8/layout/process4"/>
    <dgm:cxn modelId="{F7DC88C1-F6C6-4372-9654-FF30BDE03F99}" type="presParOf" srcId="{D6F02B17-6C38-4555-8AF1-F2DEE2E69E4D}" destId="{DA7BA0F1-988A-4DEF-B0F5-02B5575B5F2D}" srcOrd="4" destOrd="0" presId="urn:microsoft.com/office/officeart/2005/8/layout/process4"/>
    <dgm:cxn modelId="{E8CE1D8A-1871-4386-805A-C6EB98D361A7}" type="presParOf" srcId="{DA7BA0F1-988A-4DEF-B0F5-02B5575B5F2D}" destId="{414848DE-42FF-4A3D-A4AB-70D43CAEC936}" srcOrd="0" destOrd="0" presId="urn:microsoft.com/office/officeart/2005/8/layout/process4"/>
    <dgm:cxn modelId="{20FB179C-9696-4FBF-8D79-0ECFCBA22A8E}" type="presParOf" srcId="{D6F02B17-6C38-4555-8AF1-F2DEE2E69E4D}" destId="{2E015234-164C-43B5-90A2-03B0ABA9121F}" srcOrd="5" destOrd="0" presId="urn:microsoft.com/office/officeart/2005/8/layout/process4"/>
    <dgm:cxn modelId="{4FDCA499-AF74-4B9E-BCCE-F89EC55A3DE2}" type="presParOf" srcId="{D6F02B17-6C38-4555-8AF1-F2DEE2E69E4D}" destId="{0D07B3BD-3B6B-459F-9019-143E0E5553BE}" srcOrd="6" destOrd="0" presId="urn:microsoft.com/office/officeart/2005/8/layout/process4"/>
    <dgm:cxn modelId="{7B90D62B-82D6-4E21-BB38-7698CDE98938}" type="presParOf" srcId="{0D07B3BD-3B6B-459F-9019-143E0E5553BE}" destId="{F9589AF7-FA3F-448C-A110-0A646DDE6208}" srcOrd="0" destOrd="0" presId="urn:microsoft.com/office/officeart/2005/8/layout/process4"/>
    <dgm:cxn modelId="{33702861-2060-441D-80AF-1EFE39F93CFC}" type="presParOf" srcId="{D6F02B17-6C38-4555-8AF1-F2DEE2E69E4D}" destId="{B3BE7901-A645-477E-97A5-8FB2CA623432}" srcOrd="7" destOrd="0" presId="urn:microsoft.com/office/officeart/2005/8/layout/process4"/>
    <dgm:cxn modelId="{DD64DA9E-0316-4869-8DBA-D94ACB3115C1}" type="presParOf" srcId="{D6F02B17-6C38-4555-8AF1-F2DEE2E69E4D}" destId="{FEE2036C-8F6B-40A7-AFF9-43B16EE433CB}" srcOrd="8" destOrd="0" presId="urn:microsoft.com/office/officeart/2005/8/layout/process4"/>
    <dgm:cxn modelId="{AC40FA5D-7FA1-4D6F-968D-D835C4B400ED}" type="presParOf" srcId="{FEE2036C-8F6B-40A7-AFF9-43B16EE433CB}" destId="{3E50FBF3-A66B-4D12-BA52-F8E8C2088FF2}" srcOrd="0" destOrd="0" presId="urn:microsoft.com/office/officeart/2005/8/layout/process4"/>
    <dgm:cxn modelId="{C0491ADC-94F4-4AC0-9388-4289343B38E7}" type="presParOf" srcId="{D6F02B17-6C38-4555-8AF1-F2DEE2E69E4D}" destId="{31528140-A343-46AF-97CC-A28322F37EF6}" srcOrd="9" destOrd="0" presId="urn:microsoft.com/office/officeart/2005/8/layout/process4"/>
    <dgm:cxn modelId="{B5C56E02-7EE7-4C62-9655-099212A250B3}" type="presParOf" srcId="{D6F02B17-6C38-4555-8AF1-F2DEE2E69E4D}" destId="{2B786D82-8A7A-4582-8585-FDEF0BCB592C}" srcOrd="10" destOrd="0" presId="urn:microsoft.com/office/officeart/2005/8/layout/process4"/>
    <dgm:cxn modelId="{926A77A8-2139-47C3-9EF6-E7105D1CA4A7}" type="presParOf" srcId="{2B786D82-8A7A-4582-8585-FDEF0BCB592C}" destId="{2C818C4E-BFD3-4A00-8D14-65B5CB471EF2}" srcOrd="0" destOrd="0" presId="urn:microsoft.com/office/officeart/2005/8/layout/process4"/>
    <dgm:cxn modelId="{68737EDF-1477-467F-B16C-F0EC41EEF06C}" type="presParOf" srcId="{D6F02B17-6C38-4555-8AF1-F2DEE2E69E4D}" destId="{E34505FF-9D0C-4801-B655-D864BA16C784}" srcOrd="11" destOrd="0" presId="urn:microsoft.com/office/officeart/2005/8/layout/process4"/>
    <dgm:cxn modelId="{E1B55F18-F6F9-4B87-9BD2-BEEA3D315E06}" type="presParOf" srcId="{D6F02B17-6C38-4555-8AF1-F2DEE2E69E4D}" destId="{362C6BB7-F434-4769-AF37-F610D1A577B7}" srcOrd="12" destOrd="0" presId="urn:microsoft.com/office/officeart/2005/8/layout/process4"/>
    <dgm:cxn modelId="{2176DC95-C190-41DA-A674-432A656BD432}" type="presParOf" srcId="{362C6BB7-F434-4769-AF37-F610D1A577B7}" destId="{9E5FA68F-4207-48AF-B8DB-EAF94D186F2E}" srcOrd="0" destOrd="0" presId="urn:microsoft.com/office/officeart/2005/8/layout/process4"/>
    <dgm:cxn modelId="{E2E6C030-3D17-4EFA-B4AE-F3460FC47D02}" type="presParOf" srcId="{D6F02B17-6C38-4555-8AF1-F2DEE2E69E4D}" destId="{F3B5E147-2080-490F-A553-5150B829E43D}" srcOrd="13" destOrd="0" presId="urn:microsoft.com/office/officeart/2005/8/layout/process4"/>
    <dgm:cxn modelId="{A1B551E7-520F-40A6-AB24-4A37A4E6A26D}" type="presParOf" srcId="{D6F02B17-6C38-4555-8AF1-F2DEE2E69E4D}" destId="{31F1C639-A17E-4312-AB40-B14A5B7640DD}" srcOrd="14" destOrd="0" presId="urn:microsoft.com/office/officeart/2005/8/layout/process4"/>
    <dgm:cxn modelId="{331677C4-9ABC-499E-A661-397D784E5B40}" type="presParOf" srcId="{31F1C639-A17E-4312-AB40-B14A5B7640DD}" destId="{4950B9AE-9751-41A9-8337-79C7BA7D85EC}" srcOrd="0" destOrd="0" presId="urn:microsoft.com/office/officeart/2005/8/layout/process4"/>
    <dgm:cxn modelId="{A6FDCB64-F617-40C1-9F08-9592F56CE07C}" type="presParOf" srcId="{D6F02B17-6C38-4555-8AF1-F2DEE2E69E4D}" destId="{080994DF-E2E4-4A53-A138-8305BC03F4E7}" srcOrd="15" destOrd="0" presId="urn:microsoft.com/office/officeart/2005/8/layout/process4"/>
    <dgm:cxn modelId="{8515B0A5-63A7-48D5-8A63-19C7CFD16B67}" type="presParOf" srcId="{D6F02B17-6C38-4555-8AF1-F2DEE2E69E4D}" destId="{2E001E6F-444C-4A7B-8C3B-3C0435B9178E}" srcOrd="16" destOrd="0" presId="urn:microsoft.com/office/officeart/2005/8/layout/process4"/>
    <dgm:cxn modelId="{F7D7F747-6A89-496B-B177-79691D8AC04C}" type="presParOf" srcId="{2E001E6F-444C-4A7B-8C3B-3C0435B9178E}" destId="{28C9DC70-C6AA-4255-A5E7-550C631B448C}" srcOrd="0" destOrd="0" presId="urn:microsoft.com/office/officeart/2005/8/layout/process4"/>
    <dgm:cxn modelId="{08638C65-6D4D-41EF-8AE8-57925A563796}" type="presParOf" srcId="{D6F02B17-6C38-4555-8AF1-F2DEE2E69E4D}" destId="{41667B98-7412-4B14-B0FA-5F001B761F04}" srcOrd="17" destOrd="0" presId="urn:microsoft.com/office/officeart/2005/8/layout/process4"/>
    <dgm:cxn modelId="{BC47171A-53A4-4D61-A072-2E225AAB910D}" type="presParOf" srcId="{D6F02B17-6C38-4555-8AF1-F2DEE2E69E4D}" destId="{3CDC2ED8-9F26-4892-BFB5-C7CFC0DF648E}" srcOrd="18" destOrd="0" presId="urn:microsoft.com/office/officeart/2005/8/layout/process4"/>
    <dgm:cxn modelId="{D75C9C9C-F754-4BC6-802F-EFA45272E0E1}" type="presParOf" srcId="{3CDC2ED8-9F26-4892-BFB5-C7CFC0DF648E}" destId="{9CB5F038-5C12-4726-81EA-C39C38F15F9A}" srcOrd="0" destOrd="0" presId="urn:microsoft.com/office/officeart/2005/8/layout/process4"/>
  </dgm:cxnLst>
  <dgm:bg/>
  <dgm:whole/>
</dgm:dataModel>
</file>

<file path=ppt/diagrams/data2.xml><?xml version="1.0" encoding="utf-8"?>
<dgm:dataModel xmlns:dgm="http://schemas.openxmlformats.org/drawingml/2006/diagram" xmlns:a="http://schemas.openxmlformats.org/drawingml/2006/main">
  <dgm:ptLst>
    <dgm:pt modelId="{EB622479-3646-4497-B340-C80D2F589A33}" type="doc">
      <dgm:prSet loTypeId="urn:microsoft.com/office/officeart/2005/8/layout/target3" loCatId="relationship" qsTypeId="urn:microsoft.com/office/officeart/2005/8/quickstyle/simple3" qsCatId="simple" csTypeId="urn:microsoft.com/office/officeart/2005/8/colors/colorful2" csCatId="colorful" phldr="1"/>
      <dgm:spPr/>
      <dgm:t>
        <a:bodyPr/>
        <a:lstStyle/>
        <a:p>
          <a:endParaRPr lang="en-IN"/>
        </a:p>
      </dgm:t>
    </dgm:pt>
    <dgm:pt modelId="{92BD2FE2-738A-408D-8BCD-2F538291FBA2}">
      <dgm:prSet custT="1"/>
      <dgm:spPr/>
      <dgm:t>
        <a:bodyPr/>
        <a:lstStyle/>
        <a:p>
          <a:pPr rtl="0"/>
          <a:r>
            <a:rPr lang="en-IN" sz="2800" dirty="0" smtClean="0"/>
            <a:t>Learning by Repetition </a:t>
          </a:r>
          <a:endParaRPr lang="en-IN" sz="2800" dirty="0"/>
        </a:p>
      </dgm:t>
    </dgm:pt>
    <dgm:pt modelId="{265E0EA5-8324-4A2A-A0F3-E23003A07629}" type="parTrans" cxnId="{7BD70E24-D741-45AD-A246-0C9654EB4275}">
      <dgm:prSet/>
      <dgm:spPr/>
      <dgm:t>
        <a:bodyPr/>
        <a:lstStyle/>
        <a:p>
          <a:endParaRPr lang="en-IN"/>
        </a:p>
      </dgm:t>
    </dgm:pt>
    <dgm:pt modelId="{23C8ED0E-44B1-45B4-9186-AAFF0D4B6B3C}" type="sibTrans" cxnId="{7BD70E24-D741-45AD-A246-0C9654EB4275}">
      <dgm:prSet/>
      <dgm:spPr/>
      <dgm:t>
        <a:bodyPr/>
        <a:lstStyle/>
        <a:p>
          <a:endParaRPr lang="en-IN"/>
        </a:p>
      </dgm:t>
    </dgm:pt>
    <dgm:pt modelId="{C16C5366-6DE8-472A-B4E2-AFE024DA22DD}">
      <dgm:prSet/>
      <dgm:spPr/>
      <dgm:t>
        <a:bodyPr/>
        <a:lstStyle/>
        <a:p>
          <a:pPr rtl="0"/>
          <a:r>
            <a:rPr lang="en-IN" dirty="0" smtClean="0"/>
            <a:t>If a mother repeats certain conversations with the child when In womb, it would be more familiarized with the words and may respond immediately to them. </a:t>
          </a:r>
          <a:endParaRPr lang="en-IN" dirty="0"/>
        </a:p>
      </dgm:t>
    </dgm:pt>
    <dgm:pt modelId="{C318E8B3-599B-4BD2-989E-0B9B642B65A5}" type="parTrans" cxnId="{AC4D8F72-4383-438B-A7D1-45A426DA4E25}">
      <dgm:prSet/>
      <dgm:spPr/>
      <dgm:t>
        <a:bodyPr/>
        <a:lstStyle/>
        <a:p>
          <a:endParaRPr lang="en-IN"/>
        </a:p>
      </dgm:t>
    </dgm:pt>
    <dgm:pt modelId="{B652C745-E651-4A31-9039-1D38160D10EB}" type="sibTrans" cxnId="{AC4D8F72-4383-438B-A7D1-45A426DA4E25}">
      <dgm:prSet/>
      <dgm:spPr/>
      <dgm:t>
        <a:bodyPr/>
        <a:lstStyle/>
        <a:p>
          <a:endParaRPr lang="en-IN"/>
        </a:p>
      </dgm:t>
    </dgm:pt>
    <dgm:pt modelId="{93EE90D8-79B2-490A-B880-2E449E7F16B0}">
      <dgm:prSet custT="1"/>
      <dgm:spPr/>
      <dgm:t>
        <a:bodyPr/>
        <a:lstStyle/>
        <a:p>
          <a:pPr rtl="0"/>
          <a:r>
            <a:rPr lang="en-IN" sz="2800" dirty="0" smtClean="0"/>
            <a:t>Learning by Association </a:t>
          </a:r>
          <a:endParaRPr lang="en-IN" sz="2800" dirty="0"/>
        </a:p>
      </dgm:t>
    </dgm:pt>
    <dgm:pt modelId="{72DC1558-CA37-4408-8C60-55AED55A6D92}" type="parTrans" cxnId="{C46C9717-B2AE-4BE8-8D0C-F05CE114BF6F}">
      <dgm:prSet/>
      <dgm:spPr/>
      <dgm:t>
        <a:bodyPr/>
        <a:lstStyle/>
        <a:p>
          <a:endParaRPr lang="en-IN"/>
        </a:p>
      </dgm:t>
    </dgm:pt>
    <dgm:pt modelId="{21913A2F-D0E8-43DD-9661-4BA3BA74409B}" type="sibTrans" cxnId="{C46C9717-B2AE-4BE8-8D0C-F05CE114BF6F}">
      <dgm:prSet/>
      <dgm:spPr/>
      <dgm:t>
        <a:bodyPr/>
        <a:lstStyle/>
        <a:p>
          <a:endParaRPr lang="en-IN"/>
        </a:p>
      </dgm:t>
    </dgm:pt>
    <dgm:pt modelId="{D7147FBA-004F-47BB-8059-6CEE316E26F1}">
      <dgm:prSet/>
      <dgm:spPr/>
      <dgm:t>
        <a:bodyPr/>
        <a:lstStyle/>
        <a:p>
          <a:pPr rtl="0"/>
          <a:r>
            <a:rPr lang="en-IN" dirty="0" smtClean="0"/>
            <a:t>The baby may associate certain things and words you say to the way that you feel while you said them. For example, if you are sad and are talking to your baby in the womb, post birth, those words would be associated with sadness as well. The association pattern would be similar for other emotions as well</a:t>
          </a:r>
          <a:endParaRPr lang="en-IN" dirty="0"/>
        </a:p>
      </dgm:t>
    </dgm:pt>
    <dgm:pt modelId="{E51C0682-EA34-4071-BE83-00BC104F8D7D}" type="parTrans" cxnId="{73D7FB58-60D5-4388-9DFF-B8F2B6BCB399}">
      <dgm:prSet/>
      <dgm:spPr/>
      <dgm:t>
        <a:bodyPr/>
        <a:lstStyle/>
        <a:p>
          <a:endParaRPr lang="en-IN"/>
        </a:p>
      </dgm:t>
    </dgm:pt>
    <dgm:pt modelId="{DBF58F94-429E-424E-9899-282D028C893B}" type="sibTrans" cxnId="{73D7FB58-60D5-4388-9DFF-B8F2B6BCB399}">
      <dgm:prSet/>
      <dgm:spPr/>
      <dgm:t>
        <a:bodyPr/>
        <a:lstStyle/>
        <a:p>
          <a:endParaRPr lang="en-IN"/>
        </a:p>
      </dgm:t>
    </dgm:pt>
    <dgm:pt modelId="{8537157A-598D-421D-9DCA-055B6EE925D8}" type="pres">
      <dgm:prSet presAssocID="{EB622479-3646-4497-B340-C80D2F589A33}" presName="Name0" presStyleCnt="0">
        <dgm:presLayoutVars>
          <dgm:chMax val="7"/>
          <dgm:dir/>
          <dgm:animLvl val="lvl"/>
          <dgm:resizeHandles val="exact"/>
        </dgm:presLayoutVars>
      </dgm:prSet>
      <dgm:spPr/>
      <dgm:t>
        <a:bodyPr/>
        <a:lstStyle/>
        <a:p>
          <a:endParaRPr lang="en-IN"/>
        </a:p>
      </dgm:t>
    </dgm:pt>
    <dgm:pt modelId="{25AD995B-F42E-4B5D-856C-748CD5EF67B8}" type="pres">
      <dgm:prSet presAssocID="{92BD2FE2-738A-408D-8BCD-2F538291FBA2}" presName="circle1" presStyleLbl="node1" presStyleIdx="0" presStyleCnt="4"/>
      <dgm:spPr/>
    </dgm:pt>
    <dgm:pt modelId="{DF8F67C6-19A2-4AF5-8D92-DA6A678FECD2}" type="pres">
      <dgm:prSet presAssocID="{92BD2FE2-738A-408D-8BCD-2F538291FBA2}" presName="space" presStyleCnt="0"/>
      <dgm:spPr/>
    </dgm:pt>
    <dgm:pt modelId="{C9F5CDBC-FB7D-45CD-BBD6-2D87B6E8F1F2}" type="pres">
      <dgm:prSet presAssocID="{92BD2FE2-738A-408D-8BCD-2F538291FBA2}" presName="rect1" presStyleLbl="alignAcc1" presStyleIdx="0" presStyleCnt="4"/>
      <dgm:spPr/>
      <dgm:t>
        <a:bodyPr/>
        <a:lstStyle/>
        <a:p>
          <a:endParaRPr lang="en-IN"/>
        </a:p>
      </dgm:t>
    </dgm:pt>
    <dgm:pt modelId="{AAF8D106-4B7A-47BE-8A47-B41487455D90}" type="pres">
      <dgm:prSet presAssocID="{C16C5366-6DE8-472A-B4E2-AFE024DA22DD}" presName="vertSpace2" presStyleLbl="node1" presStyleIdx="0" presStyleCnt="4"/>
      <dgm:spPr/>
    </dgm:pt>
    <dgm:pt modelId="{3A6D1EF0-CBEF-42C8-961F-3406DEE07069}" type="pres">
      <dgm:prSet presAssocID="{C16C5366-6DE8-472A-B4E2-AFE024DA22DD}" presName="circle2" presStyleLbl="node1" presStyleIdx="1" presStyleCnt="4"/>
      <dgm:spPr/>
    </dgm:pt>
    <dgm:pt modelId="{5CF0F865-C795-4C98-9131-96592E80EBDA}" type="pres">
      <dgm:prSet presAssocID="{C16C5366-6DE8-472A-B4E2-AFE024DA22DD}" presName="rect2" presStyleLbl="alignAcc1" presStyleIdx="1" presStyleCnt="4"/>
      <dgm:spPr/>
      <dgm:t>
        <a:bodyPr/>
        <a:lstStyle/>
        <a:p>
          <a:endParaRPr lang="en-IN"/>
        </a:p>
      </dgm:t>
    </dgm:pt>
    <dgm:pt modelId="{F224A639-BD88-428A-9347-969BC6EC2161}" type="pres">
      <dgm:prSet presAssocID="{93EE90D8-79B2-490A-B880-2E449E7F16B0}" presName="vertSpace3" presStyleLbl="node1" presStyleIdx="1" presStyleCnt="4"/>
      <dgm:spPr/>
    </dgm:pt>
    <dgm:pt modelId="{0FEF0708-3984-4C78-BA99-AAA60137D552}" type="pres">
      <dgm:prSet presAssocID="{93EE90D8-79B2-490A-B880-2E449E7F16B0}" presName="circle3" presStyleLbl="node1" presStyleIdx="2" presStyleCnt="4"/>
      <dgm:spPr/>
    </dgm:pt>
    <dgm:pt modelId="{B6D33C85-2AA4-4F67-916C-634DBA378EEE}" type="pres">
      <dgm:prSet presAssocID="{93EE90D8-79B2-490A-B880-2E449E7F16B0}" presName="rect3" presStyleLbl="alignAcc1" presStyleIdx="2" presStyleCnt="4"/>
      <dgm:spPr/>
      <dgm:t>
        <a:bodyPr/>
        <a:lstStyle/>
        <a:p>
          <a:endParaRPr lang="en-IN"/>
        </a:p>
      </dgm:t>
    </dgm:pt>
    <dgm:pt modelId="{89E73DFF-AFF8-4317-8671-8FA57F90F16E}" type="pres">
      <dgm:prSet presAssocID="{D7147FBA-004F-47BB-8059-6CEE316E26F1}" presName="vertSpace4" presStyleLbl="node1" presStyleIdx="2" presStyleCnt="4"/>
      <dgm:spPr/>
    </dgm:pt>
    <dgm:pt modelId="{5DD6A449-B140-43C3-86AB-D45B2F7512E8}" type="pres">
      <dgm:prSet presAssocID="{D7147FBA-004F-47BB-8059-6CEE316E26F1}" presName="circle4" presStyleLbl="node1" presStyleIdx="3" presStyleCnt="4"/>
      <dgm:spPr/>
    </dgm:pt>
    <dgm:pt modelId="{822677B6-A8A3-4E47-BBBA-B5149B108D03}" type="pres">
      <dgm:prSet presAssocID="{D7147FBA-004F-47BB-8059-6CEE316E26F1}" presName="rect4" presStyleLbl="alignAcc1" presStyleIdx="3" presStyleCnt="4"/>
      <dgm:spPr/>
      <dgm:t>
        <a:bodyPr/>
        <a:lstStyle/>
        <a:p>
          <a:endParaRPr lang="en-IN"/>
        </a:p>
      </dgm:t>
    </dgm:pt>
    <dgm:pt modelId="{941B68C3-5342-4926-9877-EDDE065124BF}" type="pres">
      <dgm:prSet presAssocID="{92BD2FE2-738A-408D-8BCD-2F538291FBA2}" presName="rect1ParTxNoCh" presStyleLbl="alignAcc1" presStyleIdx="3" presStyleCnt="4">
        <dgm:presLayoutVars>
          <dgm:chMax val="1"/>
          <dgm:bulletEnabled val="1"/>
        </dgm:presLayoutVars>
      </dgm:prSet>
      <dgm:spPr/>
      <dgm:t>
        <a:bodyPr/>
        <a:lstStyle/>
        <a:p>
          <a:endParaRPr lang="en-IN"/>
        </a:p>
      </dgm:t>
    </dgm:pt>
    <dgm:pt modelId="{BD1F940E-7F75-4C69-AFE5-F31D33E49733}" type="pres">
      <dgm:prSet presAssocID="{C16C5366-6DE8-472A-B4E2-AFE024DA22DD}" presName="rect2ParTxNoCh" presStyleLbl="alignAcc1" presStyleIdx="3" presStyleCnt="4">
        <dgm:presLayoutVars>
          <dgm:chMax val="1"/>
          <dgm:bulletEnabled val="1"/>
        </dgm:presLayoutVars>
      </dgm:prSet>
      <dgm:spPr/>
      <dgm:t>
        <a:bodyPr/>
        <a:lstStyle/>
        <a:p>
          <a:endParaRPr lang="en-IN"/>
        </a:p>
      </dgm:t>
    </dgm:pt>
    <dgm:pt modelId="{C302481A-679C-4923-A6C9-FEC7133B32AF}" type="pres">
      <dgm:prSet presAssocID="{93EE90D8-79B2-490A-B880-2E449E7F16B0}" presName="rect3ParTxNoCh" presStyleLbl="alignAcc1" presStyleIdx="3" presStyleCnt="4">
        <dgm:presLayoutVars>
          <dgm:chMax val="1"/>
          <dgm:bulletEnabled val="1"/>
        </dgm:presLayoutVars>
      </dgm:prSet>
      <dgm:spPr/>
      <dgm:t>
        <a:bodyPr/>
        <a:lstStyle/>
        <a:p>
          <a:endParaRPr lang="en-IN"/>
        </a:p>
      </dgm:t>
    </dgm:pt>
    <dgm:pt modelId="{227D612F-1C9E-47ED-8A01-BF04BA9E6124}" type="pres">
      <dgm:prSet presAssocID="{D7147FBA-004F-47BB-8059-6CEE316E26F1}" presName="rect4ParTxNoCh" presStyleLbl="alignAcc1" presStyleIdx="3" presStyleCnt="4">
        <dgm:presLayoutVars>
          <dgm:chMax val="1"/>
          <dgm:bulletEnabled val="1"/>
        </dgm:presLayoutVars>
      </dgm:prSet>
      <dgm:spPr/>
      <dgm:t>
        <a:bodyPr/>
        <a:lstStyle/>
        <a:p>
          <a:endParaRPr lang="en-IN"/>
        </a:p>
      </dgm:t>
    </dgm:pt>
  </dgm:ptLst>
  <dgm:cxnLst>
    <dgm:cxn modelId="{C46C9717-B2AE-4BE8-8D0C-F05CE114BF6F}" srcId="{EB622479-3646-4497-B340-C80D2F589A33}" destId="{93EE90D8-79B2-490A-B880-2E449E7F16B0}" srcOrd="2" destOrd="0" parTransId="{72DC1558-CA37-4408-8C60-55AED55A6D92}" sibTransId="{21913A2F-D0E8-43DD-9661-4BA3BA74409B}"/>
    <dgm:cxn modelId="{D18AC623-58F3-41D0-8286-D06DEE24E2C2}" type="presOf" srcId="{92BD2FE2-738A-408D-8BCD-2F538291FBA2}" destId="{C9F5CDBC-FB7D-45CD-BBD6-2D87B6E8F1F2}" srcOrd="0" destOrd="0" presId="urn:microsoft.com/office/officeart/2005/8/layout/target3"/>
    <dgm:cxn modelId="{F148E172-CB82-4629-B897-9ED51C739D74}" type="presOf" srcId="{D7147FBA-004F-47BB-8059-6CEE316E26F1}" destId="{227D612F-1C9E-47ED-8A01-BF04BA9E6124}" srcOrd="1" destOrd="0" presId="urn:microsoft.com/office/officeart/2005/8/layout/target3"/>
    <dgm:cxn modelId="{C54DEE1E-8C5E-4C53-BD04-5847B922CCF4}" type="presOf" srcId="{D7147FBA-004F-47BB-8059-6CEE316E26F1}" destId="{822677B6-A8A3-4E47-BBBA-B5149B108D03}" srcOrd="0" destOrd="0" presId="urn:microsoft.com/office/officeart/2005/8/layout/target3"/>
    <dgm:cxn modelId="{AC4D8F72-4383-438B-A7D1-45A426DA4E25}" srcId="{EB622479-3646-4497-B340-C80D2F589A33}" destId="{C16C5366-6DE8-472A-B4E2-AFE024DA22DD}" srcOrd="1" destOrd="0" parTransId="{C318E8B3-599B-4BD2-989E-0B9B642B65A5}" sibTransId="{B652C745-E651-4A31-9039-1D38160D10EB}"/>
    <dgm:cxn modelId="{E156292B-EFC3-4AC1-9C34-554512FB145B}" type="presOf" srcId="{C16C5366-6DE8-472A-B4E2-AFE024DA22DD}" destId="{BD1F940E-7F75-4C69-AFE5-F31D33E49733}" srcOrd="1" destOrd="0" presId="urn:microsoft.com/office/officeart/2005/8/layout/target3"/>
    <dgm:cxn modelId="{73D7FB58-60D5-4388-9DFF-B8F2B6BCB399}" srcId="{EB622479-3646-4497-B340-C80D2F589A33}" destId="{D7147FBA-004F-47BB-8059-6CEE316E26F1}" srcOrd="3" destOrd="0" parTransId="{E51C0682-EA34-4071-BE83-00BC104F8D7D}" sibTransId="{DBF58F94-429E-424E-9899-282D028C893B}"/>
    <dgm:cxn modelId="{369E339C-22CA-4835-BB33-9678D35CAD96}" type="presOf" srcId="{93EE90D8-79B2-490A-B880-2E449E7F16B0}" destId="{B6D33C85-2AA4-4F67-916C-634DBA378EEE}" srcOrd="0" destOrd="0" presId="urn:microsoft.com/office/officeart/2005/8/layout/target3"/>
    <dgm:cxn modelId="{7BD70E24-D741-45AD-A246-0C9654EB4275}" srcId="{EB622479-3646-4497-B340-C80D2F589A33}" destId="{92BD2FE2-738A-408D-8BCD-2F538291FBA2}" srcOrd="0" destOrd="0" parTransId="{265E0EA5-8324-4A2A-A0F3-E23003A07629}" sibTransId="{23C8ED0E-44B1-45B4-9186-AAFF0D4B6B3C}"/>
    <dgm:cxn modelId="{53D39C6E-5D5E-4701-96A5-00D0088E8DC3}" type="presOf" srcId="{C16C5366-6DE8-472A-B4E2-AFE024DA22DD}" destId="{5CF0F865-C795-4C98-9131-96592E80EBDA}" srcOrd="0" destOrd="0" presId="urn:microsoft.com/office/officeart/2005/8/layout/target3"/>
    <dgm:cxn modelId="{C9883F5D-547D-40DD-8CD1-DB789FF4FD9D}" type="presOf" srcId="{EB622479-3646-4497-B340-C80D2F589A33}" destId="{8537157A-598D-421D-9DCA-055B6EE925D8}" srcOrd="0" destOrd="0" presId="urn:microsoft.com/office/officeart/2005/8/layout/target3"/>
    <dgm:cxn modelId="{4059FB91-1CE0-438D-BFBF-55407AC31053}" type="presOf" srcId="{92BD2FE2-738A-408D-8BCD-2F538291FBA2}" destId="{941B68C3-5342-4926-9877-EDDE065124BF}" srcOrd="1" destOrd="0" presId="urn:microsoft.com/office/officeart/2005/8/layout/target3"/>
    <dgm:cxn modelId="{E9A1D18B-17C3-40EA-B3B8-209C5A1C4281}" type="presOf" srcId="{93EE90D8-79B2-490A-B880-2E449E7F16B0}" destId="{C302481A-679C-4923-A6C9-FEC7133B32AF}" srcOrd="1" destOrd="0" presId="urn:microsoft.com/office/officeart/2005/8/layout/target3"/>
    <dgm:cxn modelId="{33C41BC2-93FB-45E9-93E2-16794F4360E6}" type="presParOf" srcId="{8537157A-598D-421D-9DCA-055B6EE925D8}" destId="{25AD995B-F42E-4B5D-856C-748CD5EF67B8}" srcOrd="0" destOrd="0" presId="urn:microsoft.com/office/officeart/2005/8/layout/target3"/>
    <dgm:cxn modelId="{ECC0F6B6-8323-47AE-A105-1F0F067F1D76}" type="presParOf" srcId="{8537157A-598D-421D-9DCA-055B6EE925D8}" destId="{DF8F67C6-19A2-4AF5-8D92-DA6A678FECD2}" srcOrd="1" destOrd="0" presId="urn:microsoft.com/office/officeart/2005/8/layout/target3"/>
    <dgm:cxn modelId="{76847E2C-5FD8-4532-A629-2DB0EF2969A6}" type="presParOf" srcId="{8537157A-598D-421D-9DCA-055B6EE925D8}" destId="{C9F5CDBC-FB7D-45CD-BBD6-2D87B6E8F1F2}" srcOrd="2" destOrd="0" presId="urn:microsoft.com/office/officeart/2005/8/layout/target3"/>
    <dgm:cxn modelId="{BC5BDE99-3DCE-4258-9B6F-63D5BEFF021F}" type="presParOf" srcId="{8537157A-598D-421D-9DCA-055B6EE925D8}" destId="{AAF8D106-4B7A-47BE-8A47-B41487455D90}" srcOrd="3" destOrd="0" presId="urn:microsoft.com/office/officeart/2005/8/layout/target3"/>
    <dgm:cxn modelId="{95AA25AB-0AE7-45C7-A2F8-C60C99B34333}" type="presParOf" srcId="{8537157A-598D-421D-9DCA-055B6EE925D8}" destId="{3A6D1EF0-CBEF-42C8-961F-3406DEE07069}" srcOrd="4" destOrd="0" presId="urn:microsoft.com/office/officeart/2005/8/layout/target3"/>
    <dgm:cxn modelId="{80473396-94A4-4405-9427-D264E13AB3C1}" type="presParOf" srcId="{8537157A-598D-421D-9DCA-055B6EE925D8}" destId="{5CF0F865-C795-4C98-9131-96592E80EBDA}" srcOrd="5" destOrd="0" presId="urn:microsoft.com/office/officeart/2005/8/layout/target3"/>
    <dgm:cxn modelId="{48DA068B-7299-4F2D-8FD4-7804E6BFFDC8}" type="presParOf" srcId="{8537157A-598D-421D-9DCA-055B6EE925D8}" destId="{F224A639-BD88-428A-9347-969BC6EC2161}" srcOrd="6" destOrd="0" presId="urn:microsoft.com/office/officeart/2005/8/layout/target3"/>
    <dgm:cxn modelId="{1E0B1760-5D89-4735-A8D0-1226D99C15EC}" type="presParOf" srcId="{8537157A-598D-421D-9DCA-055B6EE925D8}" destId="{0FEF0708-3984-4C78-BA99-AAA60137D552}" srcOrd="7" destOrd="0" presId="urn:microsoft.com/office/officeart/2005/8/layout/target3"/>
    <dgm:cxn modelId="{28F04535-31A2-4EB6-95D6-B6EF4739807D}" type="presParOf" srcId="{8537157A-598D-421D-9DCA-055B6EE925D8}" destId="{B6D33C85-2AA4-4F67-916C-634DBA378EEE}" srcOrd="8" destOrd="0" presId="urn:microsoft.com/office/officeart/2005/8/layout/target3"/>
    <dgm:cxn modelId="{D2363FC5-D365-4BBC-BC09-F16C718AFA6E}" type="presParOf" srcId="{8537157A-598D-421D-9DCA-055B6EE925D8}" destId="{89E73DFF-AFF8-4317-8671-8FA57F90F16E}" srcOrd="9" destOrd="0" presId="urn:microsoft.com/office/officeart/2005/8/layout/target3"/>
    <dgm:cxn modelId="{7D97002A-C19B-4BA8-877F-AD1EC73112DC}" type="presParOf" srcId="{8537157A-598D-421D-9DCA-055B6EE925D8}" destId="{5DD6A449-B140-43C3-86AB-D45B2F7512E8}" srcOrd="10" destOrd="0" presId="urn:microsoft.com/office/officeart/2005/8/layout/target3"/>
    <dgm:cxn modelId="{DE14E4D3-FB41-4E06-90EA-9AD1296B2233}" type="presParOf" srcId="{8537157A-598D-421D-9DCA-055B6EE925D8}" destId="{822677B6-A8A3-4E47-BBBA-B5149B108D03}" srcOrd="11" destOrd="0" presId="urn:microsoft.com/office/officeart/2005/8/layout/target3"/>
    <dgm:cxn modelId="{8743970D-182A-4BBE-96F6-57719D8B7489}" type="presParOf" srcId="{8537157A-598D-421D-9DCA-055B6EE925D8}" destId="{941B68C3-5342-4926-9877-EDDE065124BF}" srcOrd="12" destOrd="0" presId="urn:microsoft.com/office/officeart/2005/8/layout/target3"/>
    <dgm:cxn modelId="{78963148-723E-4711-A50B-8A99B34610AF}" type="presParOf" srcId="{8537157A-598D-421D-9DCA-055B6EE925D8}" destId="{BD1F940E-7F75-4C69-AFE5-F31D33E49733}" srcOrd="13" destOrd="0" presId="urn:microsoft.com/office/officeart/2005/8/layout/target3"/>
    <dgm:cxn modelId="{41161768-9F03-43D4-9F4F-BFBB4A8E200C}" type="presParOf" srcId="{8537157A-598D-421D-9DCA-055B6EE925D8}" destId="{C302481A-679C-4923-A6C9-FEC7133B32AF}" srcOrd="14" destOrd="0" presId="urn:microsoft.com/office/officeart/2005/8/layout/target3"/>
    <dgm:cxn modelId="{56126703-0F78-47C4-A815-CD4967054086}" type="presParOf" srcId="{8537157A-598D-421D-9DCA-055B6EE925D8}" destId="{227D612F-1C9E-47ED-8A01-BF04BA9E6124}" srcOrd="15" destOrd="0" presId="urn:microsoft.com/office/officeart/2005/8/layout/target3"/>
  </dgm:cxnLst>
  <dgm:bg/>
  <dgm:whole/>
</dgm:dataModel>
</file>

<file path=ppt/diagrams/data3.xml><?xml version="1.0" encoding="utf-8"?>
<dgm:dataModel xmlns:dgm="http://schemas.openxmlformats.org/drawingml/2006/diagram" xmlns:a="http://schemas.openxmlformats.org/drawingml/2006/main">
  <dgm:ptLst>
    <dgm:pt modelId="{52C990DB-9B60-4123-B3F6-728CFC6B70B5}" type="doc">
      <dgm:prSet loTypeId="urn:microsoft.com/office/officeart/2005/8/layout/process4" loCatId="list" qsTypeId="urn:microsoft.com/office/officeart/2005/8/quickstyle/3d2" qsCatId="3D" csTypeId="urn:microsoft.com/office/officeart/2005/8/colors/colorful5" csCatId="colorful"/>
      <dgm:spPr/>
      <dgm:t>
        <a:bodyPr/>
        <a:lstStyle/>
        <a:p>
          <a:endParaRPr lang="en-IN"/>
        </a:p>
      </dgm:t>
    </dgm:pt>
    <dgm:pt modelId="{0B525E24-A181-44A5-B59E-FAE8948DDE24}">
      <dgm:prSet/>
      <dgm:spPr/>
      <dgm:t>
        <a:bodyPr/>
        <a:lstStyle/>
        <a:p>
          <a:pPr rtl="0"/>
          <a:r>
            <a:rPr lang="en-IN" dirty="0" smtClean="0"/>
            <a:t>SIT IN SILENCE</a:t>
          </a:r>
          <a:endParaRPr lang="en-IN" dirty="0"/>
        </a:p>
      </dgm:t>
    </dgm:pt>
    <dgm:pt modelId="{707A4DE6-9015-4B41-A0A4-A8D9DC891006}" type="parTrans" cxnId="{E6611CC2-E0AE-4E74-8E4D-659C01432AF8}">
      <dgm:prSet/>
      <dgm:spPr/>
      <dgm:t>
        <a:bodyPr/>
        <a:lstStyle/>
        <a:p>
          <a:endParaRPr lang="en-IN"/>
        </a:p>
      </dgm:t>
    </dgm:pt>
    <dgm:pt modelId="{755278ED-676A-4236-96A1-7A4648B431B2}" type="sibTrans" cxnId="{E6611CC2-E0AE-4E74-8E4D-659C01432AF8}">
      <dgm:prSet/>
      <dgm:spPr/>
      <dgm:t>
        <a:bodyPr/>
        <a:lstStyle/>
        <a:p>
          <a:endParaRPr lang="en-IN"/>
        </a:p>
      </dgm:t>
    </dgm:pt>
    <dgm:pt modelId="{B2800F1B-21A7-475A-A14B-D396E27B2F28}">
      <dgm:prSet/>
      <dgm:spPr/>
      <dgm:t>
        <a:bodyPr/>
        <a:lstStyle/>
        <a:p>
          <a:pPr rtl="0"/>
          <a:r>
            <a:rPr lang="en-IN" dirty="0" smtClean="0"/>
            <a:t>TAKE DEEP BREATHE</a:t>
          </a:r>
          <a:endParaRPr lang="en-IN" dirty="0"/>
        </a:p>
      </dgm:t>
    </dgm:pt>
    <dgm:pt modelId="{7EB3B433-B9F6-43AC-A64F-5AF00CA55A4B}" type="parTrans" cxnId="{1F81B267-8B8D-470F-8C2A-73DEB8BF2207}">
      <dgm:prSet/>
      <dgm:spPr/>
      <dgm:t>
        <a:bodyPr/>
        <a:lstStyle/>
        <a:p>
          <a:endParaRPr lang="en-IN"/>
        </a:p>
      </dgm:t>
    </dgm:pt>
    <dgm:pt modelId="{2B709B07-FB4A-4CAC-B2C9-69685EACA79E}" type="sibTrans" cxnId="{1F81B267-8B8D-470F-8C2A-73DEB8BF2207}">
      <dgm:prSet/>
      <dgm:spPr/>
      <dgm:t>
        <a:bodyPr/>
        <a:lstStyle/>
        <a:p>
          <a:endParaRPr lang="en-IN"/>
        </a:p>
      </dgm:t>
    </dgm:pt>
    <dgm:pt modelId="{C4236111-91A6-40E8-9B11-80CFB0C9EFF4}">
      <dgm:prSet/>
      <dgm:spPr/>
      <dgm:t>
        <a:bodyPr/>
        <a:lstStyle/>
        <a:p>
          <a:pPr rtl="0"/>
          <a:r>
            <a:rPr lang="en-IN" dirty="0" smtClean="0"/>
            <a:t>RELAX YOUR BODY</a:t>
          </a:r>
          <a:endParaRPr lang="en-IN" dirty="0"/>
        </a:p>
      </dgm:t>
    </dgm:pt>
    <dgm:pt modelId="{AF04779C-7CF8-4A87-8A56-9C4F4A3C955B}" type="parTrans" cxnId="{4A120BB7-BFD0-453A-8F2E-ABEB6F9A6433}">
      <dgm:prSet/>
      <dgm:spPr/>
      <dgm:t>
        <a:bodyPr/>
        <a:lstStyle/>
        <a:p>
          <a:endParaRPr lang="en-IN"/>
        </a:p>
      </dgm:t>
    </dgm:pt>
    <dgm:pt modelId="{CCCF940F-593A-48B3-8CDF-119F32178F30}" type="sibTrans" cxnId="{4A120BB7-BFD0-453A-8F2E-ABEB6F9A6433}">
      <dgm:prSet/>
      <dgm:spPr/>
      <dgm:t>
        <a:bodyPr/>
        <a:lstStyle/>
        <a:p>
          <a:endParaRPr lang="en-IN"/>
        </a:p>
      </dgm:t>
    </dgm:pt>
    <dgm:pt modelId="{FC8CA84F-5DDB-48B4-94B3-4A99764C12F5}">
      <dgm:prSet/>
      <dgm:spPr/>
      <dgm:t>
        <a:bodyPr/>
        <a:lstStyle/>
        <a:p>
          <a:pPr rtl="0"/>
          <a:r>
            <a:rPr lang="en-IN" dirty="0" smtClean="0"/>
            <a:t>BE COMFORTABLE</a:t>
          </a:r>
          <a:endParaRPr lang="en-IN" dirty="0"/>
        </a:p>
      </dgm:t>
    </dgm:pt>
    <dgm:pt modelId="{248B76BF-47D0-42E9-B14C-FF238B35DE0F}" type="parTrans" cxnId="{9E2D32E1-6C64-465D-96C8-50BE1CE79776}">
      <dgm:prSet/>
      <dgm:spPr/>
      <dgm:t>
        <a:bodyPr/>
        <a:lstStyle/>
        <a:p>
          <a:endParaRPr lang="en-IN"/>
        </a:p>
      </dgm:t>
    </dgm:pt>
    <dgm:pt modelId="{6C1DEA41-F9D9-4C73-BDD5-5BEE9851E176}" type="sibTrans" cxnId="{9E2D32E1-6C64-465D-96C8-50BE1CE79776}">
      <dgm:prSet/>
      <dgm:spPr/>
      <dgm:t>
        <a:bodyPr/>
        <a:lstStyle/>
        <a:p>
          <a:endParaRPr lang="en-IN"/>
        </a:p>
      </dgm:t>
    </dgm:pt>
    <dgm:pt modelId="{46E9AA3B-C0E1-4CB6-9D6D-2C2E0626082F}">
      <dgm:prSet/>
      <dgm:spPr/>
      <dgm:t>
        <a:bodyPr/>
        <a:lstStyle/>
        <a:p>
          <a:pPr rtl="0"/>
          <a:r>
            <a:rPr lang="en-IN" dirty="0" smtClean="0"/>
            <a:t>PUT YOUR RIGHT HAND ON TH UPPER PORTION OF YOUR TUMMY</a:t>
          </a:r>
          <a:endParaRPr lang="en-IN" dirty="0"/>
        </a:p>
      </dgm:t>
    </dgm:pt>
    <dgm:pt modelId="{9D404813-DDF8-4DF9-A6E1-7CFE6BAC0A3B}" type="parTrans" cxnId="{AE4DE095-E9DC-43B0-B506-ADC0A53F6ED8}">
      <dgm:prSet/>
      <dgm:spPr/>
      <dgm:t>
        <a:bodyPr/>
        <a:lstStyle/>
        <a:p>
          <a:endParaRPr lang="en-IN"/>
        </a:p>
      </dgm:t>
    </dgm:pt>
    <dgm:pt modelId="{3C7CC64B-E090-44D5-AA10-66198D865E4B}" type="sibTrans" cxnId="{AE4DE095-E9DC-43B0-B506-ADC0A53F6ED8}">
      <dgm:prSet/>
      <dgm:spPr/>
      <dgm:t>
        <a:bodyPr/>
        <a:lstStyle/>
        <a:p>
          <a:endParaRPr lang="en-IN"/>
        </a:p>
      </dgm:t>
    </dgm:pt>
    <dgm:pt modelId="{61C1B80C-697A-48F9-BB91-7FC5180FEDBB}">
      <dgm:prSet/>
      <dgm:spPr/>
      <dgm:t>
        <a:bodyPr/>
        <a:lstStyle/>
        <a:p>
          <a:pPr rtl="0"/>
          <a:r>
            <a:rPr lang="en-IN" dirty="0" smtClean="0"/>
            <a:t>LEFT HAND BELOW</a:t>
          </a:r>
          <a:endParaRPr lang="en-IN" dirty="0"/>
        </a:p>
      </dgm:t>
    </dgm:pt>
    <dgm:pt modelId="{79BF35DD-0FB7-40F1-A7A6-56F674DB0331}" type="parTrans" cxnId="{39CE06F4-AD8F-4EE4-9A80-67918AFC6C7B}">
      <dgm:prSet/>
      <dgm:spPr/>
      <dgm:t>
        <a:bodyPr/>
        <a:lstStyle/>
        <a:p>
          <a:endParaRPr lang="en-IN"/>
        </a:p>
      </dgm:t>
    </dgm:pt>
    <dgm:pt modelId="{CA8AE2BF-BBA0-43B9-A8D9-5FC8C2B47119}" type="sibTrans" cxnId="{39CE06F4-AD8F-4EE4-9A80-67918AFC6C7B}">
      <dgm:prSet/>
      <dgm:spPr/>
      <dgm:t>
        <a:bodyPr/>
        <a:lstStyle/>
        <a:p>
          <a:endParaRPr lang="en-IN"/>
        </a:p>
      </dgm:t>
    </dgm:pt>
    <dgm:pt modelId="{2179FA85-5640-412C-A612-13B96112329E}">
      <dgm:prSet/>
      <dgm:spPr/>
      <dgm:t>
        <a:bodyPr/>
        <a:lstStyle/>
        <a:p>
          <a:pPr rtl="0"/>
          <a:r>
            <a:rPr lang="en-IN" dirty="0" smtClean="0"/>
            <a:t>CLOSE YOUR EYES </a:t>
          </a:r>
          <a:endParaRPr lang="en-IN" dirty="0"/>
        </a:p>
      </dgm:t>
    </dgm:pt>
    <dgm:pt modelId="{B609AB70-F237-4520-892B-9BEDE8B507C3}" type="parTrans" cxnId="{E1CEF5E4-25CF-42F1-A5E1-73F4E9888BB1}">
      <dgm:prSet/>
      <dgm:spPr/>
      <dgm:t>
        <a:bodyPr/>
        <a:lstStyle/>
        <a:p>
          <a:endParaRPr lang="en-IN"/>
        </a:p>
      </dgm:t>
    </dgm:pt>
    <dgm:pt modelId="{8037BDA8-7351-4B2A-BF30-04E96955514D}" type="sibTrans" cxnId="{E1CEF5E4-25CF-42F1-A5E1-73F4E9888BB1}">
      <dgm:prSet/>
      <dgm:spPr/>
      <dgm:t>
        <a:bodyPr/>
        <a:lstStyle/>
        <a:p>
          <a:endParaRPr lang="en-IN"/>
        </a:p>
      </dgm:t>
    </dgm:pt>
    <dgm:pt modelId="{01BC1AFC-C506-49A4-A16C-CC96302C698D}">
      <dgm:prSet/>
      <dgm:spPr/>
      <dgm:t>
        <a:bodyPr/>
        <a:lstStyle/>
        <a:p>
          <a:pPr rtl="0"/>
          <a:r>
            <a:rPr lang="en-IN" dirty="0" smtClean="0"/>
            <a:t>VISUALIZE YOUR BABY IN THE WOMB</a:t>
          </a:r>
          <a:endParaRPr lang="en-IN" dirty="0"/>
        </a:p>
      </dgm:t>
    </dgm:pt>
    <dgm:pt modelId="{C4AD75BA-2908-4766-80DD-EDC95BC974DD}" type="parTrans" cxnId="{99B421F0-0081-4785-942D-236F20A6A344}">
      <dgm:prSet/>
      <dgm:spPr/>
      <dgm:t>
        <a:bodyPr/>
        <a:lstStyle/>
        <a:p>
          <a:endParaRPr lang="en-IN"/>
        </a:p>
      </dgm:t>
    </dgm:pt>
    <dgm:pt modelId="{B352812F-4587-450A-AB93-11EACD9F7208}" type="sibTrans" cxnId="{99B421F0-0081-4785-942D-236F20A6A344}">
      <dgm:prSet/>
      <dgm:spPr/>
      <dgm:t>
        <a:bodyPr/>
        <a:lstStyle/>
        <a:p>
          <a:endParaRPr lang="en-IN"/>
        </a:p>
      </dgm:t>
    </dgm:pt>
    <dgm:pt modelId="{C307BC19-EC83-49CE-AF01-24EE3B2BB26A}">
      <dgm:prSet/>
      <dgm:spPr/>
      <dgm:t>
        <a:bodyPr/>
        <a:lstStyle/>
        <a:p>
          <a:pPr rtl="0"/>
          <a:r>
            <a:rPr lang="en-IN" dirty="0" smtClean="0"/>
            <a:t>START YOUR CONVERSATION NOW WITH A SMILE .</a:t>
          </a:r>
          <a:endParaRPr lang="en-IN" dirty="0"/>
        </a:p>
      </dgm:t>
    </dgm:pt>
    <dgm:pt modelId="{F4724CA9-3177-4067-B503-DC0565BDC1F0}" type="parTrans" cxnId="{934E5090-98B7-429F-BDBB-B31EFAFFD8E0}">
      <dgm:prSet/>
      <dgm:spPr/>
      <dgm:t>
        <a:bodyPr/>
        <a:lstStyle/>
        <a:p>
          <a:endParaRPr lang="en-IN"/>
        </a:p>
      </dgm:t>
    </dgm:pt>
    <dgm:pt modelId="{A82F8C95-644C-4DFB-93D5-148C0A73FC77}" type="sibTrans" cxnId="{934E5090-98B7-429F-BDBB-B31EFAFFD8E0}">
      <dgm:prSet/>
      <dgm:spPr/>
      <dgm:t>
        <a:bodyPr/>
        <a:lstStyle/>
        <a:p>
          <a:endParaRPr lang="en-IN"/>
        </a:p>
      </dgm:t>
    </dgm:pt>
    <dgm:pt modelId="{BBD40095-1AED-4952-93DD-21105F3648DD}" type="pres">
      <dgm:prSet presAssocID="{52C990DB-9B60-4123-B3F6-728CFC6B70B5}" presName="Name0" presStyleCnt="0">
        <dgm:presLayoutVars>
          <dgm:dir/>
          <dgm:animLvl val="lvl"/>
          <dgm:resizeHandles val="exact"/>
        </dgm:presLayoutVars>
      </dgm:prSet>
      <dgm:spPr/>
      <dgm:t>
        <a:bodyPr/>
        <a:lstStyle/>
        <a:p>
          <a:endParaRPr lang="en-IN"/>
        </a:p>
      </dgm:t>
    </dgm:pt>
    <dgm:pt modelId="{E8D7FB28-5A27-46E0-81C6-1849A5790E99}" type="pres">
      <dgm:prSet presAssocID="{C307BC19-EC83-49CE-AF01-24EE3B2BB26A}" presName="boxAndChildren" presStyleCnt="0"/>
      <dgm:spPr/>
    </dgm:pt>
    <dgm:pt modelId="{C4BB832A-F661-496D-9DD2-CB8C14A186BF}" type="pres">
      <dgm:prSet presAssocID="{C307BC19-EC83-49CE-AF01-24EE3B2BB26A}" presName="parentTextBox" presStyleLbl="node1" presStyleIdx="0" presStyleCnt="9"/>
      <dgm:spPr/>
      <dgm:t>
        <a:bodyPr/>
        <a:lstStyle/>
        <a:p>
          <a:endParaRPr lang="en-IN"/>
        </a:p>
      </dgm:t>
    </dgm:pt>
    <dgm:pt modelId="{1BC3DF12-A2FA-463C-A93F-93917D9591AB}" type="pres">
      <dgm:prSet presAssocID="{B352812F-4587-450A-AB93-11EACD9F7208}" presName="sp" presStyleCnt="0"/>
      <dgm:spPr/>
    </dgm:pt>
    <dgm:pt modelId="{4770EEB9-A07F-474B-8E4C-8694113E12FA}" type="pres">
      <dgm:prSet presAssocID="{01BC1AFC-C506-49A4-A16C-CC96302C698D}" presName="arrowAndChildren" presStyleCnt="0"/>
      <dgm:spPr/>
    </dgm:pt>
    <dgm:pt modelId="{DB0BA044-D203-4F68-8CFE-88B1C1A91420}" type="pres">
      <dgm:prSet presAssocID="{01BC1AFC-C506-49A4-A16C-CC96302C698D}" presName="parentTextArrow" presStyleLbl="node1" presStyleIdx="1" presStyleCnt="9"/>
      <dgm:spPr/>
      <dgm:t>
        <a:bodyPr/>
        <a:lstStyle/>
        <a:p>
          <a:endParaRPr lang="en-IN"/>
        </a:p>
      </dgm:t>
    </dgm:pt>
    <dgm:pt modelId="{AD71E421-4C52-4CE5-BD3F-29EC60D1108C}" type="pres">
      <dgm:prSet presAssocID="{8037BDA8-7351-4B2A-BF30-04E96955514D}" presName="sp" presStyleCnt="0"/>
      <dgm:spPr/>
    </dgm:pt>
    <dgm:pt modelId="{24682AE1-3C2A-4E74-ADF7-30A69A5C7AB7}" type="pres">
      <dgm:prSet presAssocID="{2179FA85-5640-412C-A612-13B96112329E}" presName="arrowAndChildren" presStyleCnt="0"/>
      <dgm:spPr/>
    </dgm:pt>
    <dgm:pt modelId="{E9BF20AD-0B0B-4C44-A423-423185207558}" type="pres">
      <dgm:prSet presAssocID="{2179FA85-5640-412C-A612-13B96112329E}" presName="parentTextArrow" presStyleLbl="node1" presStyleIdx="2" presStyleCnt="9"/>
      <dgm:spPr/>
      <dgm:t>
        <a:bodyPr/>
        <a:lstStyle/>
        <a:p>
          <a:endParaRPr lang="en-IN"/>
        </a:p>
      </dgm:t>
    </dgm:pt>
    <dgm:pt modelId="{907A7CAF-4773-4611-97ED-07B94A615060}" type="pres">
      <dgm:prSet presAssocID="{CA8AE2BF-BBA0-43B9-A8D9-5FC8C2B47119}" presName="sp" presStyleCnt="0"/>
      <dgm:spPr/>
    </dgm:pt>
    <dgm:pt modelId="{8B18CA8F-6916-4BFB-8A82-C330D6854080}" type="pres">
      <dgm:prSet presAssocID="{61C1B80C-697A-48F9-BB91-7FC5180FEDBB}" presName="arrowAndChildren" presStyleCnt="0"/>
      <dgm:spPr/>
    </dgm:pt>
    <dgm:pt modelId="{99AC3202-0AD9-4BD4-9C8C-B4217F7A292D}" type="pres">
      <dgm:prSet presAssocID="{61C1B80C-697A-48F9-BB91-7FC5180FEDBB}" presName="parentTextArrow" presStyleLbl="node1" presStyleIdx="3" presStyleCnt="9"/>
      <dgm:spPr/>
      <dgm:t>
        <a:bodyPr/>
        <a:lstStyle/>
        <a:p>
          <a:endParaRPr lang="en-IN"/>
        </a:p>
      </dgm:t>
    </dgm:pt>
    <dgm:pt modelId="{726724B1-04B5-4440-8E69-0E05A5E6A863}" type="pres">
      <dgm:prSet presAssocID="{3C7CC64B-E090-44D5-AA10-66198D865E4B}" presName="sp" presStyleCnt="0"/>
      <dgm:spPr/>
    </dgm:pt>
    <dgm:pt modelId="{D6522D7E-5691-400B-9595-E0FB5CD379D8}" type="pres">
      <dgm:prSet presAssocID="{46E9AA3B-C0E1-4CB6-9D6D-2C2E0626082F}" presName="arrowAndChildren" presStyleCnt="0"/>
      <dgm:spPr/>
    </dgm:pt>
    <dgm:pt modelId="{11E1BE0C-0B67-4320-86B6-E75C8D3F7B99}" type="pres">
      <dgm:prSet presAssocID="{46E9AA3B-C0E1-4CB6-9D6D-2C2E0626082F}" presName="parentTextArrow" presStyleLbl="node1" presStyleIdx="4" presStyleCnt="9"/>
      <dgm:spPr/>
      <dgm:t>
        <a:bodyPr/>
        <a:lstStyle/>
        <a:p>
          <a:endParaRPr lang="en-IN"/>
        </a:p>
      </dgm:t>
    </dgm:pt>
    <dgm:pt modelId="{B0ED6A75-DA50-449B-8632-ED843DE1B54B}" type="pres">
      <dgm:prSet presAssocID="{6C1DEA41-F9D9-4C73-BDD5-5BEE9851E176}" presName="sp" presStyleCnt="0"/>
      <dgm:spPr/>
    </dgm:pt>
    <dgm:pt modelId="{7207D19B-BD2C-4539-87DA-9003CE98A5ED}" type="pres">
      <dgm:prSet presAssocID="{FC8CA84F-5DDB-48B4-94B3-4A99764C12F5}" presName="arrowAndChildren" presStyleCnt="0"/>
      <dgm:spPr/>
    </dgm:pt>
    <dgm:pt modelId="{82628C28-4184-43C3-8B98-0945BA5A31F2}" type="pres">
      <dgm:prSet presAssocID="{FC8CA84F-5DDB-48B4-94B3-4A99764C12F5}" presName="parentTextArrow" presStyleLbl="node1" presStyleIdx="5" presStyleCnt="9"/>
      <dgm:spPr/>
      <dgm:t>
        <a:bodyPr/>
        <a:lstStyle/>
        <a:p>
          <a:endParaRPr lang="en-IN"/>
        </a:p>
      </dgm:t>
    </dgm:pt>
    <dgm:pt modelId="{B5DCD2CE-EB77-4CD5-AC0A-644741BD3673}" type="pres">
      <dgm:prSet presAssocID="{CCCF940F-593A-48B3-8CDF-119F32178F30}" presName="sp" presStyleCnt="0"/>
      <dgm:spPr/>
    </dgm:pt>
    <dgm:pt modelId="{0F1DAB86-2EF7-401E-90B4-6A3FC14FC4F3}" type="pres">
      <dgm:prSet presAssocID="{C4236111-91A6-40E8-9B11-80CFB0C9EFF4}" presName="arrowAndChildren" presStyleCnt="0"/>
      <dgm:spPr/>
    </dgm:pt>
    <dgm:pt modelId="{D05587B2-E221-4D5A-A2A7-81A28DC4F102}" type="pres">
      <dgm:prSet presAssocID="{C4236111-91A6-40E8-9B11-80CFB0C9EFF4}" presName="parentTextArrow" presStyleLbl="node1" presStyleIdx="6" presStyleCnt="9"/>
      <dgm:spPr/>
      <dgm:t>
        <a:bodyPr/>
        <a:lstStyle/>
        <a:p>
          <a:endParaRPr lang="en-IN"/>
        </a:p>
      </dgm:t>
    </dgm:pt>
    <dgm:pt modelId="{BD11D7C7-F5E1-408D-B8CA-2176E51DE541}" type="pres">
      <dgm:prSet presAssocID="{2B709B07-FB4A-4CAC-B2C9-69685EACA79E}" presName="sp" presStyleCnt="0"/>
      <dgm:spPr/>
    </dgm:pt>
    <dgm:pt modelId="{1361D232-6897-425D-B6BA-1E024FA100D0}" type="pres">
      <dgm:prSet presAssocID="{B2800F1B-21A7-475A-A14B-D396E27B2F28}" presName="arrowAndChildren" presStyleCnt="0"/>
      <dgm:spPr/>
    </dgm:pt>
    <dgm:pt modelId="{CFE1A9FA-1E7E-45A9-AB28-466AD43DE53C}" type="pres">
      <dgm:prSet presAssocID="{B2800F1B-21A7-475A-A14B-D396E27B2F28}" presName="parentTextArrow" presStyleLbl="node1" presStyleIdx="7" presStyleCnt="9"/>
      <dgm:spPr/>
      <dgm:t>
        <a:bodyPr/>
        <a:lstStyle/>
        <a:p>
          <a:endParaRPr lang="en-IN"/>
        </a:p>
      </dgm:t>
    </dgm:pt>
    <dgm:pt modelId="{0C1F1F0A-3F9D-4581-8F05-E63D87715C15}" type="pres">
      <dgm:prSet presAssocID="{755278ED-676A-4236-96A1-7A4648B431B2}" presName="sp" presStyleCnt="0"/>
      <dgm:spPr/>
    </dgm:pt>
    <dgm:pt modelId="{B1C51503-2562-40E4-9A1E-0A01BA46EC14}" type="pres">
      <dgm:prSet presAssocID="{0B525E24-A181-44A5-B59E-FAE8948DDE24}" presName="arrowAndChildren" presStyleCnt="0"/>
      <dgm:spPr/>
    </dgm:pt>
    <dgm:pt modelId="{B3DDC6B7-69F0-4CCA-8286-31FDD01D1E05}" type="pres">
      <dgm:prSet presAssocID="{0B525E24-A181-44A5-B59E-FAE8948DDE24}" presName="parentTextArrow" presStyleLbl="node1" presStyleIdx="8" presStyleCnt="9"/>
      <dgm:spPr/>
      <dgm:t>
        <a:bodyPr/>
        <a:lstStyle/>
        <a:p>
          <a:endParaRPr lang="en-IN"/>
        </a:p>
      </dgm:t>
    </dgm:pt>
  </dgm:ptLst>
  <dgm:cxnLst>
    <dgm:cxn modelId="{E1CEF5E4-25CF-42F1-A5E1-73F4E9888BB1}" srcId="{52C990DB-9B60-4123-B3F6-728CFC6B70B5}" destId="{2179FA85-5640-412C-A612-13B96112329E}" srcOrd="6" destOrd="0" parTransId="{B609AB70-F237-4520-892B-9BEDE8B507C3}" sibTransId="{8037BDA8-7351-4B2A-BF30-04E96955514D}"/>
    <dgm:cxn modelId="{1F81B267-8B8D-470F-8C2A-73DEB8BF2207}" srcId="{52C990DB-9B60-4123-B3F6-728CFC6B70B5}" destId="{B2800F1B-21A7-475A-A14B-D396E27B2F28}" srcOrd="1" destOrd="0" parTransId="{7EB3B433-B9F6-43AC-A64F-5AF00CA55A4B}" sibTransId="{2B709B07-FB4A-4CAC-B2C9-69685EACA79E}"/>
    <dgm:cxn modelId="{C4C029FB-3FE5-4DCA-92F3-25E158A5AC02}" type="presOf" srcId="{B2800F1B-21A7-475A-A14B-D396E27B2F28}" destId="{CFE1A9FA-1E7E-45A9-AB28-466AD43DE53C}" srcOrd="0" destOrd="0" presId="urn:microsoft.com/office/officeart/2005/8/layout/process4"/>
    <dgm:cxn modelId="{9E5A3CE9-27F1-4836-A472-2A2FB47FFC45}" type="presOf" srcId="{FC8CA84F-5DDB-48B4-94B3-4A99764C12F5}" destId="{82628C28-4184-43C3-8B98-0945BA5A31F2}" srcOrd="0" destOrd="0" presId="urn:microsoft.com/office/officeart/2005/8/layout/process4"/>
    <dgm:cxn modelId="{EE662625-73BC-4A85-80EA-7CB7AF0E4A8E}" type="presOf" srcId="{C307BC19-EC83-49CE-AF01-24EE3B2BB26A}" destId="{C4BB832A-F661-496D-9DD2-CB8C14A186BF}" srcOrd="0" destOrd="0" presId="urn:microsoft.com/office/officeart/2005/8/layout/process4"/>
    <dgm:cxn modelId="{7B75AD93-97E9-4DC3-B881-5E08DCE8ED5E}" type="presOf" srcId="{0B525E24-A181-44A5-B59E-FAE8948DDE24}" destId="{B3DDC6B7-69F0-4CCA-8286-31FDD01D1E05}" srcOrd="0" destOrd="0" presId="urn:microsoft.com/office/officeart/2005/8/layout/process4"/>
    <dgm:cxn modelId="{981F1747-E6CB-4AAC-8DE3-13B212795D1B}" type="presOf" srcId="{52C990DB-9B60-4123-B3F6-728CFC6B70B5}" destId="{BBD40095-1AED-4952-93DD-21105F3648DD}" srcOrd="0" destOrd="0" presId="urn:microsoft.com/office/officeart/2005/8/layout/process4"/>
    <dgm:cxn modelId="{99B421F0-0081-4785-942D-236F20A6A344}" srcId="{52C990DB-9B60-4123-B3F6-728CFC6B70B5}" destId="{01BC1AFC-C506-49A4-A16C-CC96302C698D}" srcOrd="7" destOrd="0" parTransId="{C4AD75BA-2908-4766-80DD-EDC95BC974DD}" sibTransId="{B352812F-4587-450A-AB93-11EACD9F7208}"/>
    <dgm:cxn modelId="{5548B595-55D0-493C-9D35-29C51578E24A}" type="presOf" srcId="{61C1B80C-697A-48F9-BB91-7FC5180FEDBB}" destId="{99AC3202-0AD9-4BD4-9C8C-B4217F7A292D}" srcOrd="0" destOrd="0" presId="urn:microsoft.com/office/officeart/2005/8/layout/process4"/>
    <dgm:cxn modelId="{BCE0FB85-6C43-4202-8ACB-55DADE7D0633}" type="presOf" srcId="{C4236111-91A6-40E8-9B11-80CFB0C9EFF4}" destId="{D05587B2-E221-4D5A-A2A7-81A28DC4F102}" srcOrd="0" destOrd="0" presId="urn:microsoft.com/office/officeart/2005/8/layout/process4"/>
    <dgm:cxn modelId="{9E2D32E1-6C64-465D-96C8-50BE1CE79776}" srcId="{52C990DB-9B60-4123-B3F6-728CFC6B70B5}" destId="{FC8CA84F-5DDB-48B4-94B3-4A99764C12F5}" srcOrd="3" destOrd="0" parTransId="{248B76BF-47D0-42E9-B14C-FF238B35DE0F}" sibTransId="{6C1DEA41-F9D9-4C73-BDD5-5BEE9851E176}"/>
    <dgm:cxn modelId="{934E5090-98B7-429F-BDBB-B31EFAFFD8E0}" srcId="{52C990DB-9B60-4123-B3F6-728CFC6B70B5}" destId="{C307BC19-EC83-49CE-AF01-24EE3B2BB26A}" srcOrd="8" destOrd="0" parTransId="{F4724CA9-3177-4067-B503-DC0565BDC1F0}" sibTransId="{A82F8C95-644C-4DFB-93D5-148C0A73FC77}"/>
    <dgm:cxn modelId="{39CE06F4-AD8F-4EE4-9A80-67918AFC6C7B}" srcId="{52C990DB-9B60-4123-B3F6-728CFC6B70B5}" destId="{61C1B80C-697A-48F9-BB91-7FC5180FEDBB}" srcOrd="5" destOrd="0" parTransId="{79BF35DD-0FB7-40F1-A7A6-56F674DB0331}" sibTransId="{CA8AE2BF-BBA0-43B9-A8D9-5FC8C2B47119}"/>
    <dgm:cxn modelId="{7EA4925B-689E-4297-A76C-9ADD984385F2}" type="presOf" srcId="{01BC1AFC-C506-49A4-A16C-CC96302C698D}" destId="{DB0BA044-D203-4F68-8CFE-88B1C1A91420}" srcOrd="0" destOrd="0" presId="urn:microsoft.com/office/officeart/2005/8/layout/process4"/>
    <dgm:cxn modelId="{AE4DE095-E9DC-43B0-B506-ADC0A53F6ED8}" srcId="{52C990DB-9B60-4123-B3F6-728CFC6B70B5}" destId="{46E9AA3B-C0E1-4CB6-9D6D-2C2E0626082F}" srcOrd="4" destOrd="0" parTransId="{9D404813-DDF8-4DF9-A6E1-7CFE6BAC0A3B}" sibTransId="{3C7CC64B-E090-44D5-AA10-66198D865E4B}"/>
    <dgm:cxn modelId="{4A120BB7-BFD0-453A-8F2E-ABEB6F9A6433}" srcId="{52C990DB-9B60-4123-B3F6-728CFC6B70B5}" destId="{C4236111-91A6-40E8-9B11-80CFB0C9EFF4}" srcOrd="2" destOrd="0" parTransId="{AF04779C-7CF8-4A87-8A56-9C4F4A3C955B}" sibTransId="{CCCF940F-593A-48B3-8CDF-119F32178F30}"/>
    <dgm:cxn modelId="{4BD4B561-E8AD-4853-94EB-66ED3F09511C}" type="presOf" srcId="{2179FA85-5640-412C-A612-13B96112329E}" destId="{E9BF20AD-0B0B-4C44-A423-423185207558}" srcOrd="0" destOrd="0" presId="urn:microsoft.com/office/officeart/2005/8/layout/process4"/>
    <dgm:cxn modelId="{33704A43-BFE6-416E-89A2-7CECDE98FD61}" type="presOf" srcId="{46E9AA3B-C0E1-4CB6-9D6D-2C2E0626082F}" destId="{11E1BE0C-0B67-4320-86B6-E75C8D3F7B99}" srcOrd="0" destOrd="0" presId="urn:microsoft.com/office/officeart/2005/8/layout/process4"/>
    <dgm:cxn modelId="{E6611CC2-E0AE-4E74-8E4D-659C01432AF8}" srcId="{52C990DB-9B60-4123-B3F6-728CFC6B70B5}" destId="{0B525E24-A181-44A5-B59E-FAE8948DDE24}" srcOrd="0" destOrd="0" parTransId="{707A4DE6-9015-4B41-A0A4-A8D9DC891006}" sibTransId="{755278ED-676A-4236-96A1-7A4648B431B2}"/>
    <dgm:cxn modelId="{13FC531C-493B-4F7C-81C1-2CC2D437FD2F}" type="presParOf" srcId="{BBD40095-1AED-4952-93DD-21105F3648DD}" destId="{E8D7FB28-5A27-46E0-81C6-1849A5790E99}" srcOrd="0" destOrd="0" presId="urn:microsoft.com/office/officeart/2005/8/layout/process4"/>
    <dgm:cxn modelId="{160DC212-1ABD-4E65-871D-D7C5B73BC644}" type="presParOf" srcId="{E8D7FB28-5A27-46E0-81C6-1849A5790E99}" destId="{C4BB832A-F661-496D-9DD2-CB8C14A186BF}" srcOrd="0" destOrd="0" presId="urn:microsoft.com/office/officeart/2005/8/layout/process4"/>
    <dgm:cxn modelId="{47D171D1-AE56-4DB5-BDF5-8B67B4359949}" type="presParOf" srcId="{BBD40095-1AED-4952-93DD-21105F3648DD}" destId="{1BC3DF12-A2FA-463C-A93F-93917D9591AB}" srcOrd="1" destOrd="0" presId="urn:microsoft.com/office/officeart/2005/8/layout/process4"/>
    <dgm:cxn modelId="{ACFE7F62-31E2-4E60-8BBC-25E494279ECD}" type="presParOf" srcId="{BBD40095-1AED-4952-93DD-21105F3648DD}" destId="{4770EEB9-A07F-474B-8E4C-8694113E12FA}" srcOrd="2" destOrd="0" presId="urn:microsoft.com/office/officeart/2005/8/layout/process4"/>
    <dgm:cxn modelId="{4F77A4AF-96BB-47EE-AF57-938DCE87001C}" type="presParOf" srcId="{4770EEB9-A07F-474B-8E4C-8694113E12FA}" destId="{DB0BA044-D203-4F68-8CFE-88B1C1A91420}" srcOrd="0" destOrd="0" presId="urn:microsoft.com/office/officeart/2005/8/layout/process4"/>
    <dgm:cxn modelId="{41CC49D8-6C92-465B-9286-03337CDA58ED}" type="presParOf" srcId="{BBD40095-1AED-4952-93DD-21105F3648DD}" destId="{AD71E421-4C52-4CE5-BD3F-29EC60D1108C}" srcOrd="3" destOrd="0" presId="urn:microsoft.com/office/officeart/2005/8/layout/process4"/>
    <dgm:cxn modelId="{49375E7E-994F-43B9-90F6-A8FE6D1F925E}" type="presParOf" srcId="{BBD40095-1AED-4952-93DD-21105F3648DD}" destId="{24682AE1-3C2A-4E74-ADF7-30A69A5C7AB7}" srcOrd="4" destOrd="0" presId="urn:microsoft.com/office/officeart/2005/8/layout/process4"/>
    <dgm:cxn modelId="{45D045FE-6632-4CF5-9C2F-7A5277462BD4}" type="presParOf" srcId="{24682AE1-3C2A-4E74-ADF7-30A69A5C7AB7}" destId="{E9BF20AD-0B0B-4C44-A423-423185207558}" srcOrd="0" destOrd="0" presId="urn:microsoft.com/office/officeart/2005/8/layout/process4"/>
    <dgm:cxn modelId="{D04AC0C9-BA16-44D6-AB79-9DDF61304F0C}" type="presParOf" srcId="{BBD40095-1AED-4952-93DD-21105F3648DD}" destId="{907A7CAF-4773-4611-97ED-07B94A615060}" srcOrd="5" destOrd="0" presId="urn:microsoft.com/office/officeart/2005/8/layout/process4"/>
    <dgm:cxn modelId="{2DAB7077-7538-4667-B11D-069643DA1DE0}" type="presParOf" srcId="{BBD40095-1AED-4952-93DD-21105F3648DD}" destId="{8B18CA8F-6916-4BFB-8A82-C330D6854080}" srcOrd="6" destOrd="0" presId="urn:microsoft.com/office/officeart/2005/8/layout/process4"/>
    <dgm:cxn modelId="{3267A87C-666D-4385-A4CA-D8259F119F76}" type="presParOf" srcId="{8B18CA8F-6916-4BFB-8A82-C330D6854080}" destId="{99AC3202-0AD9-4BD4-9C8C-B4217F7A292D}" srcOrd="0" destOrd="0" presId="urn:microsoft.com/office/officeart/2005/8/layout/process4"/>
    <dgm:cxn modelId="{FB7542BC-F56D-4EA4-9368-854B35B9D7A0}" type="presParOf" srcId="{BBD40095-1AED-4952-93DD-21105F3648DD}" destId="{726724B1-04B5-4440-8E69-0E05A5E6A863}" srcOrd="7" destOrd="0" presId="urn:microsoft.com/office/officeart/2005/8/layout/process4"/>
    <dgm:cxn modelId="{FB4B89CD-E745-4445-919E-B38B3281B063}" type="presParOf" srcId="{BBD40095-1AED-4952-93DD-21105F3648DD}" destId="{D6522D7E-5691-400B-9595-E0FB5CD379D8}" srcOrd="8" destOrd="0" presId="urn:microsoft.com/office/officeart/2005/8/layout/process4"/>
    <dgm:cxn modelId="{071ED7D0-AE84-413A-854B-3E768FD41925}" type="presParOf" srcId="{D6522D7E-5691-400B-9595-E0FB5CD379D8}" destId="{11E1BE0C-0B67-4320-86B6-E75C8D3F7B99}" srcOrd="0" destOrd="0" presId="urn:microsoft.com/office/officeart/2005/8/layout/process4"/>
    <dgm:cxn modelId="{C1B2F94A-27A4-4C74-A856-C7BF1947D5BA}" type="presParOf" srcId="{BBD40095-1AED-4952-93DD-21105F3648DD}" destId="{B0ED6A75-DA50-449B-8632-ED843DE1B54B}" srcOrd="9" destOrd="0" presId="urn:microsoft.com/office/officeart/2005/8/layout/process4"/>
    <dgm:cxn modelId="{D19C737F-174A-4B0E-9A2F-12AB931C6027}" type="presParOf" srcId="{BBD40095-1AED-4952-93DD-21105F3648DD}" destId="{7207D19B-BD2C-4539-87DA-9003CE98A5ED}" srcOrd="10" destOrd="0" presId="urn:microsoft.com/office/officeart/2005/8/layout/process4"/>
    <dgm:cxn modelId="{A5A5DD1F-6C2C-49FE-91E2-29A07C1F830A}" type="presParOf" srcId="{7207D19B-BD2C-4539-87DA-9003CE98A5ED}" destId="{82628C28-4184-43C3-8B98-0945BA5A31F2}" srcOrd="0" destOrd="0" presId="urn:microsoft.com/office/officeart/2005/8/layout/process4"/>
    <dgm:cxn modelId="{9D972726-A981-4B40-B2B5-9CCBBDBF256C}" type="presParOf" srcId="{BBD40095-1AED-4952-93DD-21105F3648DD}" destId="{B5DCD2CE-EB77-4CD5-AC0A-644741BD3673}" srcOrd="11" destOrd="0" presId="urn:microsoft.com/office/officeart/2005/8/layout/process4"/>
    <dgm:cxn modelId="{7493D2A7-55BE-4257-9CD6-48096E36D780}" type="presParOf" srcId="{BBD40095-1AED-4952-93DD-21105F3648DD}" destId="{0F1DAB86-2EF7-401E-90B4-6A3FC14FC4F3}" srcOrd="12" destOrd="0" presId="urn:microsoft.com/office/officeart/2005/8/layout/process4"/>
    <dgm:cxn modelId="{80D32DEF-59F2-46E5-85D9-6C7AE081C4FA}" type="presParOf" srcId="{0F1DAB86-2EF7-401E-90B4-6A3FC14FC4F3}" destId="{D05587B2-E221-4D5A-A2A7-81A28DC4F102}" srcOrd="0" destOrd="0" presId="urn:microsoft.com/office/officeart/2005/8/layout/process4"/>
    <dgm:cxn modelId="{958535DA-4C4C-48FF-A082-4170BD75CE24}" type="presParOf" srcId="{BBD40095-1AED-4952-93DD-21105F3648DD}" destId="{BD11D7C7-F5E1-408D-B8CA-2176E51DE541}" srcOrd="13" destOrd="0" presId="urn:microsoft.com/office/officeart/2005/8/layout/process4"/>
    <dgm:cxn modelId="{A0B0D203-A0B9-4F37-AB33-9C5444457AA3}" type="presParOf" srcId="{BBD40095-1AED-4952-93DD-21105F3648DD}" destId="{1361D232-6897-425D-B6BA-1E024FA100D0}" srcOrd="14" destOrd="0" presId="urn:microsoft.com/office/officeart/2005/8/layout/process4"/>
    <dgm:cxn modelId="{DD8682D8-90D7-4D66-8A45-F7F3C9040AD8}" type="presParOf" srcId="{1361D232-6897-425D-B6BA-1E024FA100D0}" destId="{CFE1A9FA-1E7E-45A9-AB28-466AD43DE53C}" srcOrd="0" destOrd="0" presId="urn:microsoft.com/office/officeart/2005/8/layout/process4"/>
    <dgm:cxn modelId="{E59C0860-99E0-4066-A3D7-A669E082F981}" type="presParOf" srcId="{BBD40095-1AED-4952-93DD-21105F3648DD}" destId="{0C1F1F0A-3F9D-4581-8F05-E63D87715C15}" srcOrd="15" destOrd="0" presId="urn:microsoft.com/office/officeart/2005/8/layout/process4"/>
    <dgm:cxn modelId="{66D27543-A6C8-4627-9BE1-0295B830D7F0}" type="presParOf" srcId="{BBD40095-1AED-4952-93DD-21105F3648DD}" destId="{B1C51503-2562-40E4-9A1E-0A01BA46EC14}" srcOrd="16" destOrd="0" presId="urn:microsoft.com/office/officeart/2005/8/layout/process4"/>
    <dgm:cxn modelId="{B092802C-E69E-4A5C-88C4-9ED7A85ACCAC}" type="presParOf" srcId="{B1C51503-2562-40E4-9A1E-0A01BA46EC14}" destId="{B3DDC6B7-69F0-4CCA-8286-31FDD01D1E05}" srcOrd="0" destOrd="0" presId="urn:microsoft.com/office/officeart/2005/8/layout/process4"/>
  </dgm:cxnLst>
  <dgm:bg/>
  <dgm:whole/>
</dgm:dataModel>
</file>

<file path=ppt/diagrams/data4.xml><?xml version="1.0" encoding="utf-8"?>
<dgm:dataModel xmlns:dgm="http://schemas.openxmlformats.org/drawingml/2006/diagram" xmlns:a="http://schemas.openxmlformats.org/drawingml/2006/main">
  <dgm:ptLst>
    <dgm:pt modelId="{2BA7C416-0AC4-4510-8D4F-69072AA0839D}"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IN"/>
        </a:p>
      </dgm:t>
    </dgm:pt>
    <dgm:pt modelId="{30E4FAEF-D77E-4F11-9D73-D1A5DF4EEF35}">
      <dgm:prSet/>
      <dgm:spPr/>
      <dgm:t>
        <a:bodyPr/>
        <a:lstStyle/>
        <a:p>
          <a:pPr rtl="0"/>
          <a:r>
            <a:rPr lang="en-US" b="0" i="0" dirty="0" smtClean="0"/>
            <a:t>Day 1 – Realize </a:t>
          </a:r>
          <a:endParaRPr lang="en-IN" dirty="0"/>
        </a:p>
      </dgm:t>
    </dgm:pt>
    <dgm:pt modelId="{A051624E-5C81-43A6-A676-145C64712B1D}" type="parTrans" cxnId="{5B7E232C-45EB-4E0E-97C6-7DD975ADD43C}">
      <dgm:prSet/>
      <dgm:spPr/>
      <dgm:t>
        <a:bodyPr/>
        <a:lstStyle/>
        <a:p>
          <a:endParaRPr lang="en-IN"/>
        </a:p>
      </dgm:t>
    </dgm:pt>
    <dgm:pt modelId="{2554BF3E-503D-463C-B23A-1D52BCCEBFDC}" type="sibTrans" cxnId="{5B7E232C-45EB-4E0E-97C6-7DD975ADD43C}">
      <dgm:prSet/>
      <dgm:spPr/>
      <dgm:t>
        <a:bodyPr/>
        <a:lstStyle/>
        <a:p>
          <a:endParaRPr lang="en-IN"/>
        </a:p>
      </dgm:t>
    </dgm:pt>
    <dgm:pt modelId="{2815AB90-635E-4777-AE42-5CE6B861B264}">
      <dgm:prSet/>
      <dgm:spPr/>
      <dgm:t>
        <a:bodyPr/>
        <a:lstStyle/>
        <a:p>
          <a:pPr rtl="0"/>
          <a:r>
            <a:rPr lang="en-US" b="0" i="0" dirty="0" smtClean="0"/>
            <a:t>Day 2 </a:t>
          </a:r>
          <a:r>
            <a:rPr lang="en-US" dirty="0" smtClean="0"/>
            <a:t>- Relationship</a:t>
          </a:r>
          <a:endParaRPr lang="en-US" b="0" i="0" dirty="0"/>
        </a:p>
      </dgm:t>
    </dgm:pt>
    <dgm:pt modelId="{B61B1398-F1CC-451F-8D0D-97821D33A50A}" type="parTrans" cxnId="{270602BD-CEBC-44AD-865F-1821855212E8}">
      <dgm:prSet/>
      <dgm:spPr/>
      <dgm:t>
        <a:bodyPr/>
        <a:lstStyle/>
        <a:p>
          <a:endParaRPr lang="en-IN"/>
        </a:p>
      </dgm:t>
    </dgm:pt>
    <dgm:pt modelId="{635C21D4-C813-48EE-90A7-D0E7A45ECF51}" type="sibTrans" cxnId="{270602BD-CEBC-44AD-865F-1821855212E8}">
      <dgm:prSet/>
      <dgm:spPr/>
      <dgm:t>
        <a:bodyPr/>
        <a:lstStyle/>
        <a:p>
          <a:endParaRPr lang="en-IN"/>
        </a:p>
      </dgm:t>
    </dgm:pt>
    <dgm:pt modelId="{A11BFF4F-9A8C-4724-9598-3F8BB84BC3B6}">
      <dgm:prSet/>
      <dgm:spPr/>
      <dgm:t>
        <a:bodyPr/>
        <a:lstStyle/>
        <a:p>
          <a:pPr rtl="0"/>
          <a:r>
            <a:rPr lang="en-US" b="0" i="0" dirty="0" smtClean="0"/>
            <a:t>Day 3 -</a:t>
          </a:r>
          <a:r>
            <a:rPr lang="en-US" dirty="0" smtClean="0"/>
            <a:t> Responsibilities </a:t>
          </a:r>
          <a:endParaRPr lang="en-US" b="0" i="0" dirty="0"/>
        </a:p>
      </dgm:t>
    </dgm:pt>
    <dgm:pt modelId="{B9BB3E1F-AC9F-454E-A969-006D281C5C1F}" type="parTrans" cxnId="{6A4ADFAD-CD78-4AAB-A937-03C054845008}">
      <dgm:prSet/>
      <dgm:spPr/>
      <dgm:t>
        <a:bodyPr/>
        <a:lstStyle/>
        <a:p>
          <a:endParaRPr lang="en-IN"/>
        </a:p>
      </dgm:t>
    </dgm:pt>
    <dgm:pt modelId="{885E8D11-12F0-4D54-A0E6-D98E4FBA222E}" type="sibTrans" cxnId="{6A4ADFAD-CD78-4AAB-A937-03C054845008}">
      <dgm:prSet/>
      <dgm:spPr/>
      <dgm:t>
        <a:bodyPr/>
        <a:lstStyle/>
        <a:p>
          <a:endParaRPr lang="en-IN"/>
        </a:p>
      </dgm:t>
    </dgm:pt>
    <dgm:pt modelId="{DE63171C-3FBF-4D11-93EB-ED24E5BB6F7D}">
      <dgm:prSet/>
      <dgm:spPr/>
      <dgm:t>
        <a:bodyPr/>
        <a:lstStyle/>
        <a:p>
          <a:pPr rtl="0"/>
          <a:r>
            <a:rPr lang="en-US" b="0" i="0" dirty="0" smtClean="0"/>
            <a:t>Day 4 - Response</a:t>
          </a:r>
          <a:endParaRPr lang="en-IN" dirty="0"/>
        </a:p>
      </dgm:t>
    </dgm:pt>
    <dgm:pt modelId="{3E54FE75-DE19-4581-AD5C-DBE2F382C9AB}" type="parTrans" cxnId="{E15D4218-0078-45A7-9CEB-57029109A32A}">
      <dgm:prSet/>
      <dgm:spPr/>
      <dgm:t>
        <a:bodyPr/>
        <a:lstStyle/>
        <a:p>
          <a:endParaRPr lang="en-IN"/>
        </a:p>
      </dgm:t>
    </dgm:pt>
    <dgm:pt modelId="{084D5BAA-70FF-4674-98C8-BE04D4E8B88E}" type="sibTrans" cxnId="{E15D4218-0078-45A7-9CEB-57029109A32A}">
      <dgm:prSet/>
      <dgm:spPr/>
      <dgm:t>
        <a:bodyPr/>
        <a:lstStyle/>
        <a:p>
          <a:endParaRPr lang="en-IN"/>
        </a:p>
      </dgm:t>
    </dgm:pt>
    <dgm:pt modelId="{C7F29D13-5705-4A04-8849-03DFFEFFBCDC}">
      <dgm:prSet/>
      <dgm:spPr/>
      <dgm:t>
        <a:bodyPr/>
        <a:lstStyle/>
        <a:p>
          <a:pPr rtl="0"/>
          <a:r>
            <a:rPr lang="en-US" b="0" i="0" dirty="0" smtClean="0"/>
            <a:t>Day 5 </a:t>
          </a:r>
          <a:r>
            <a:rPr lang="en-US" dirty="0" smtClean="0"/>
            <a:t>-</a:t>
          </a:r>
          <a:r>
            <a:rPr lang="en-US" b="0" i="0" dirty="0" smtClean="0"/>
            <a:t> </a:t>
          </a:r>
          <a:r>
            <a:rPr lang="en-US" dirty="0" smtClean="0"/>
            <a:t>Resources</a:t>
          </a:r>
          <a:endParaRPr lang="en-US" b="0" i="0" dirty="0"/>
        </a:p>
      </dgm:t>
    </dgm:pt>
    <dgm:pt modelId="{39E2EA40-56D4-477B-8CFA-254FF86AEACB}" type="parTrans" cxnId="{D679B3F0-9CAE-425D-B6E7-40609C67D6F8}">
      <dgm:prSet/>
      <dgm:spPr/>
      <dgm:t>
        <a:bodyPr/>
        <a:lstStyle/>
        <a:p>
          <a:endParaRPr lang="en-IN"/>
        </a:p>
      </dgm:t>
    </dgm:pt>
    <dgm:pt modelId="{3A1CC98F-DB37-4243-81CD-583FA4C6D7B7}" type="sibTrans" cxnId="{D679B3F0-9CAE-425D-B6E7-40609C67D6F8}">
      <dgm:prSet/>
      <dgm:spPr/>
      <dgm:t>
        <a:bodyPr/>
        <a:lstStyle/>
        <a:p>
          <a:endParaRPr lang="en-IN"/>
        </a:p>
      </dgm:t>
    </dgm:pt>
    <dgm:pt modelId="{937710D3-56B1-4B7B-A1A8-48A2E1255BE7}">
      <dgm:prSet/>
      <dgm:spPr/>
      <dgm:t>
        <a:bodyPr/>
        <a:lstStyle/>
        <a:p>
          <a:pPr rtl="0"/>
          <a:r>
            <a:rPr lang="en-US" b="0" i="0" dirty="0" smtClean="0"/>
            <a:t>Day 6 </a:t>
          </a:r>
          <a:r>
            <a:rPr lang="en-US" dirty="0" smtClean="0"/>
            <a:t>- Routine</a:t>
          </a:r>
          <a:endParaRPr lang="en-US" b="0" i="0" dirty="0"/>
        </a:p>
      </dgm:t>
    </dgm:pt>
    <dgm:pt modelId="{CCD17467-8744-4723-B6D1-6B6D468FB073}" type="parTrans" cxnId="{0925B08B-89AA-48A5-94F3-42781CE819F6}">
      <dgm:prSet/>
      <dgm:spPr/>
      <dgm:t>
        <a:bodyPr/>
        <a:lstStyle/>
        <a:p>
          <a:endParaRPr lang="en-IN"/>
        </a:p>
      </dgm:t>
    </dgm:pt>
    <dgm:pt modelId="{EAA9E5BF-12AD-43BD-A2E5-DB865C004E89}" type="sibTrans" cxnId="{0925B08B-89AA-48A5-94F3-42781CE819F6}">
      <dgm:prSet/>
      <dgm:spPr/>
      <dgm:t>
        <a:bodyPr/>
        <a:lstStyle/>
        <a:p>
          <a:endParaRPr lang="en-IN"/>
        </a:p>
      </dgm:t>
    </dgm:pt>
    <dgm:pt modelId="{60AFF17F-52D6-40B8-B24A-BBB9FE22DA26}">
      <dgm:prSet/>
      <dgm:spPr/>
      <dgm:t>
        <a:bodyPr/>
        <a:lstStyle/>
        <a:p>
          <a:pPr rtl="0"/>
          <a:r>
            <a:rPr lang="en-US" b="0" i="0" dirty="0" smtClean="0"/>
            <a:t>Day 7 </a:t>
          </a:r>
          <a:r>
            <a:rPr lang="en-US" dirty="0" smtClean="0"/>
            <a:t>- </a:t>
          </a:r>
          <a:r>
            <a:rPr lang="en-US" b="0" i="0" dirty="0" smtClean="0"/>
            <a:t>Remembrance (Raj yoga)</a:t>
          </a:r>
          <a:endParaRPr lang="en-IN" dirty="0"/>
        </a:p>
      </dgm:t>
    </dgm:pt>
    <dgm:pt modelId="{8187DD5A-416E-49CC-87BC-54A4609D58E7}" type="parTrans" cxnId="{B0E0770D-5B8D-4A46-99FB-6BC5D07AAA01}">
      <dgm:prSet/>
      <dgm:spPr/>
      <dgm:t>
        <a:bodyPr/>
        <a:lstStyle/>
        <a:p>
          <a:endParaRPr lang="en-IN"/>
        </a:p>
      </dgm:t>
    </dgm:pt>
    <dgm:pt modelId="{12E8DB84-546C-4384-9935-069A3C31833D}" type="sibTrans" cxnId="{B0E0770D-5B8D-4A46-99FB-6BC5D07AAA01}">
      <dgm:prSet/>
      <dgm:spPr/>
      <dgm:t>
        <a:bodyPr/>
        <a:lstStyle/>
        <a:p>
          <a:endParaRPr lang="en-IN"/>
        </a:p>
      </dgm:t>
    </dgm:pt>
    <dgm:pt modelId="{58D1F7D9-6BA8-4A9C-891A-81849D441989}" type="pres">
      <dgm:prSet presAssocID="{2BA7C416-0AC4-4510-8D4F-69072AA0839D}" presName="linear" presStyleCnt="0">
        <dgm:presLayoutVars>
          <dgm:animLvl val="lvl"/>
          <dgm:resizeHandles val="exact"/>
        </dgm:presLayoutVars>
      </dgm:prSet>
      <dgm:spPr/>
      <dgm:t>
        <a:bodyPr/>
        <a:lstStyle/>
        <a:p>
          <a:endParaRPr lang="en-IN"/>
        </a:p>
      </dgm:t>
    </dgm:pt>
    <dgm:pt modelId="{D699C6E7-1DD0-4ED2-BEA9-08ED0276F5DD}" type="pres">
      <dgm:prSet presAssocID="{30E4FAEF-D77E-4F11-9D73-D1A5DF4EEF35}" presName="parentText" presStyleLbl="node1" presStyleIdx="0" presStyleCnt="7">
        <dgm:presLayoutVars>
          <dgm:chMax val="0"/>
          <dgm:bulletEnabled val="1"/>
        </dgm:presLayoutVars>
      </dgm:prSet>
      <dgm:spPr/>
      <dgm:t>
        <a:bodyPr/>
        <a:lstStyle/>
        <a:p>
          <a:endParaRPr lang="en-IN"/>
        </a:p>
      </dgm:t>
    </dgm:pt>
    <dgm:pt modelId="{77281708-627A-4339-97F2-80F057B2D811}" type="pres">
      <dgm:prSet presAssocID="{2554BF3E-503D-463C-B23A-1D52BCCEBFDC}" presName="spacer" presStyleCnt="0"/>
      <dgm:spPr/>
    </dgm:pt>
    <dgm:pt modelId="{83A163CA-B3E5-47CD-9B8E-A947E88761E7}" type="pres">
      <dgm:prSet presAssocID="{2815AB90-635E-4777-AE42-5CE6B861B264}" presName="parentText" presStyleLbl="node1" presStyleIdx="1" presStyleCnt="7">
        <dgm:presLayoutVars>
          <dgm:chMax val="0"/>
          <dgm:bulletEnabled val="1"/>
        </dgm:presLayoutVars>
      </dgm:prSet>
      <dgm:spPr/>
      <dgm:t>
        <a:bodyPr/>
        <a:lstStyle/>
        <a:p>
          <a:endParaRPr lang="en-IN"/>
        </a:p>
      </dgm:t>
    </dgm:pt>
    <dgm:pt modelId="{A5F3B4C0-96E0-4F1D-B850-0514C5E979D6}" type="pres">
      <dgm:prSet presAssocID="{635C21D4-C813-48EE-90A7-D0E7A45ECF51}" presName="spacer" presStyleCnt="0"/>
      <dgm:spPr/>
    </dgm:pt>
    <dgm:pt modelId="{3B524236-242B-4795-949B-CBA36A470194}" type="pres">
      <dgm:prSet presAssocID="{A11BFF4F-9A8C-4724-9598-3F8BB84BC3B6}" presName="parentText" presStyleLbl="node1" presStyleIdx="2" presStyleCnt="7">
        <dgm:presLayoutVars>
          <dgm:chMax val="0"/>
          <dgm:bulletEnabled val="1"/>
        </dgm:presLayoutVars>
      </dgm:prSet>
      <dgm:spPr/>
      <dgm:t>
        <a:bodyPr/>
        <a:lstStyle/>
        <a:p>
          <a:endParaRPr lang="en-IN"/>
        </a:p>
      </dgm:t>
    </dgm:pt>
    <dgm:pt modelId="{898DF7D6-97CB-473C-9B2C-C8780ADEABFD}" type="pres">
      <dgm:prSet presAssocID="{885E8D11-12F0-4D54-A0E6-D98E4FBA222E}" presName="spacer" presStyleCnt="0"/>
      <dgm:spPr/>
    </dgm:pt>
    <dgm:pt modelId="{5CB1C2C5-FAA7-48F1-B9FE-470CEF02F198}" type="pres">
      <dgm:prSet presAssocID="{DE63171C-3FBF-4D11-93EB-ED24E5BB6F7D}" presName="parentText" presStyleLbl="node1" presStyleIdx="3" presStyleCnt="7">
        <dgm:presLayoutVars>
          <dgm:chMax val="0"/>
          <dgm:bulletEnabled val="1"/>
        </dgm:presLayoutVars>
      </dgm:prSet>
      <dgm:spPr/>
      <dgm:t>
        <a:bodyPr/>
        <a:lstStyle/>
        <a:p>
          <a:endParaRPr lang="en-IN"/>
        </a:p>
      </dgm:t>
    </dgm:pt>
    <dgm:pt modelId="{5B7BEC79-9602-446D-879A-1CD1C77ADA88}" type="pres">
      <dgm:prSet presAssocID="{084D5BAA-70FF-4674-98C8-BE04D4E8B88E}" presName="spacer" presStyleCnt="0"/>
      <dgm:spPr/>
    </dgm:pt>
    <dgm:pt modelId="{9ED6FB28-CDEA-4FC7-B102-5A555FA2BD78}" type="pres">
      <dgm:prSet presAssocID="{C7F29D13-5705-4A04-8849-03DFFEFFBCDC}" presName="parentText" presStyleLbl="node1" presStyleIdx="4" presStyleCnt="7">
        <dgm:presLayoutVars>
          <dgm:chMax val="0"/>
          <dgm:bulletEnabled val="1"/>
        </dgm:presLayoutVars>
      </dgm:prSet>
      <dgm:spPr/>
      <dgm:t>
        <a:bodyPr/>
        <a:lstStyle/>
        <a:p>
          <a:endParaRPr lang="en-IN"/>
        </a:p>
      </dgm:t>
    </dgm:pt>
    <dgm:pt modelId="{69CA8201-0C59-43F9-9131-506B41EAB859}" type="pres">
      <dgm:prSet presAssocID="{3A1CC98F-DB37-4243-81CD-583FA4C6D7B7}" presName="spacer" presStyleCnt="0"/>
      <dgm:spPr/>
    </dgm:pt>
    <dgm:pt modelId="{EE4074E6-8FE6-4071-80B1-0877C7DFFE4D}" type="pres">
      <dgm:prSet presAssocID="{937710D3-56B1-4B7B-A1A8-48A2E1255BE7}" presName="parentText" presStyleLbl="node1" presStyleIdx="5" presStyleCnt="7">
        <dgm:presLayoutVars>
          <dgm:chMax val="0"/>
          <dgm:bulletEnabled val="1"/>
        </dgm:presLayoutVars>
      </dgm:prSet>
      <dgm:spPr/>
      <dgm:t>
        <a:bodyPr/>
        <a:lstStyle/>
        <a:p>
          <a:endParaRPr lang="en-IN"/>
        </a:p>
      </dgm:t>
    </dgm:pt>
    <dgm:pt modelId="{6AE51AC4-169B-49E1-817C-38446734F265}" type="pres">
      <dgm:prSet presAssocID="{EAA9E5BF-12AD-43BD-A2E5-DB865C004E89}" presName="spacer" presStyleCnt="0"/>
      <dgm:spPr/>
    </dgm:pt>
    <dgm:pt modelId="{6A443930-FFD3-4ABA-8C68-CCFFFCF70B8C}" type="pres">
      <dgm:prSet presAssocID="{60AFF17F-52D6-40B8-B24A-BBB9FE22DA26}" presName="parentText" presStyleLbl="node1" presStyleIdx="6" presStyleCnt="7">
        <dgm:presLayoutVars>
          <dgm:chMax val="0"/>
          <dgm:bulletEnabled val="1"/>
        </dgm:presLayoutVars>
      </dgm:prSet>
      <dgm:spPr/>
      <dgm:t>
        <a:bodyPr/>
        <a:lstStyle/>
        <a:p>
          <a:endParaRPr lang="en-IN"/>
        </a:p>
      </dgm:t>
    </dgm:pt>
  </dgm:ptLst>
  <dgm:cxnLst>
    <dgm:cxn modelId="{0925B08B-89AA-48A5-94F3-42781CE819F6}" srcId="{2BA7C416-0AC4-4510-8D4F-69072AA0839D}" destId="{937710D3-56B1-4B7B-A1A8-48A2E1255BE7}" srcOrd="5" destOrd="0" parTransId="{CCD17467-8744-4723-B6D1-6B6D468FB073}" sibTransId="{EAA9E5BF-12AD-43BD-A2E5-DB865C004E89}"/>
    <dgm:cxn modelId="{F1230046-9C89-46C5-A495-835F57C8FFE0}" type="presOf" srcId="{30E4FAEF-D77E-4F11-9D73-D1A5DF4EEF35}" destId="{D699C6E7-1DD0-4ED2-BEA9-08ED0276F5DD}" srcOrd="0" destOrd="0" presId="urn:microsoft.com/office/officeart/2005/8/layout/vList2"/>
    <dgm:cxn modelId="{D679B3F0-9CAE-425D-B6E7-40609C67D6F8}" srcId="{2BA7C416-0AC4-4510-8D4F-69072AA0839D}" destId="{C7F29D13-5705-4A04-8849-03DFFEFFBCDC}" srcOrd="4" destOrd="0" parTransId="{39E2EA40-56D4-477B-8CFA-254FF86AEACB}" sibTransId="{3A1CC98F-DB37-4243-81CD-583FA4C6D7B7}"/>
    <dgm:cxn modelId="{E15D4218-0078-45A7-9CEB-57029109A32A}" srcId="{2BA7C416-0AC4-4510-8D4F-69072AA0839D}" destId="{DE63171C-3FBF-4D11-93EB-ED24E5BB6F7D}" srcOrd="3" destOrd="0" parTransId="{3E54FE75-DE19-4581-AD5C-DBE2F382C9AB}" sibTransId="{084D5BAA-70FF-4674-98C8-BE04D4E8B88E}"/>
    <dgm:cxn modelId="{F482DD58-D1D0-434A-8F66-A7F916AB999B}" type="presOf" srcId="{2815AB90-635E-4777-AE42-5CE6B861B264}" destId="{83A163CA-B3E5-47CD-9B8E-A947E88761E7}" srcOrd="0" destOrd="0" presId="urn:microsoft.com/office/officeart/2005/8/layout/vList2"/>
    <dgm:cxn modelId="{B0E0770D-5B8D-4A46-99FB-6BC5D07AAA01}" srcId="{2BA7C416-0AC4-4510-8D4F-69072AA0839D}" destId="{60AFF17F-52D6-40B8-B24A-BBB9FE22DA26}" srcOrd="6" destOrd="0" parTransId="{8187DD5A-416E-49CC-87BC-54A4609D58E7}" sibTransId="{12E8DB84-546C-4384-9935-069A3C31833D}"/>
    <dgm:cxn modelId="{01379AAF-60BC-4D88-8500-D62E664230B9}" type="presOf" srcId="{937710D3-56B1-4B7B-A1A8-48A2E1255BE7}" destId="{EE4074E6-8FE6-4071-80B1-0877C7DFFE4D}" srcOrd="0" destOrd="0" presId="urn:microsoft.com/office/officeart/2005/8/layout/vList2"/>
    <dgm:cxn modelId="{ECFAB325-F9B4-4121-B22D-F2E54F6AB767}" type="presOf" srcId="{C7F29D13-5705-4A04-8849-03DFFEFFBCDC}" destId="{9ED6FB28-CDEA-4FC7-B102-5A555FA2BD78}" srcOrd="0" destOrd="0" presId="urn:microsoft.com/office/officeart/2005/8/layout/vList2"/>
    <dgm:cxn modelId="{5B7E232C-45EB-4E0E-97C6-7DD975ADD43C}" srcId="{2BA7C416-0AC4-4510-8D4F-69072AA0839D}" destId="{30E4FAEF-D77E-4F11-9D73-D1A5DF4EEF35}" srcOrd="0" destOrd="0" parTransId="{A051624E-5C81-43A6-A676-145C64712B1D}" sibTransId="{2554BF3E-503D-463C-B23A-1D52BCCEBFDC}"/>
    <dgm:cxn modelId="{6A4ADFAD-CD78-4AAB-A937-03C054845008}" srcId="{2BA7C416-0AC4-4510-8D4F-69072AA0839D}" destId="{A11BFF4F-9A8C-4724-9598-3F8BB84BC3B6}" srcOrd="2" destOrd="0" parTransId="{B9BB3E1F-AC9F-454E-A969-006D281C5C1F}" sibTransId="{885E8D11-12F0-4D54-A0E6-D98E4FBA222E}"/>
    <dgm:cxn modelId="{B0A61C03-44C9-42B2-AC44-8B1E826CD211}" type="presOf" srcId="{60AFF17F-52D6-40B8-B24A-BBB9FE22DA26}" destId="{6A443930-FFD3-4ABA-8C68-CCFFFCF70B8C}" srcOrd="0" destOrd="0" presId="urn:microsoft.com/office/officeart/2005/8/layout/vList2"/>
    <dgm:cxn modelId="{95537B7C-459B-4F47-843B-54178B23E3DF}" type="presOf" srcId="{A11BFF4F-9A8C-4724-9598-3F8BB84BC3B6}" destId="{3B524236-242B-4795-949B-CBA36A470194}" srcOrd="0" destOrd="0" presId="urn:microsoft.com/office/officeart/2005/8/layout/vList2"/>
    <dgm:cxn modelId="{8FF16A5D-FB9D-4833-A418-06EF6C46562D}" type="presOf" srcId="{2BA7C416-0AC4-4510-8D4F-69072AA0839D}" destId="{58D1F7D9-6BA8-4A9C-891A-81849D441989}" srcOrd="0" destOrd="0" presId="urn:microsoft.com/office/officeart/2005/8/layout/vList2"/>
    <dgm:cxn modelId="{904DC977-B07A-45D5-BAE8-FC4FC4E78483}" type="presOf" srcId="{DE63171C-3FBF-4D11-93EB-ED24E5BB6F7D}" destId="{5CB1C2C5-FAA7-48F1-B9FE-470CEF02F198}" srcOrd="0" destOrd="0" presId="urn:microsoft.com/office/officeart/2005/8/layout/vList2"/>
    <dgm:cxn modelId="{270602BD-CEBC-44AD-865F-1821855212E8}" srcId="{2BA7C416-0AC4-4510-8D4F-69072AA0839D}" destId="{2815AB90-635E-4777-AE42-5CE6B861B264}" srcOrd="1" destOrd="0" parTransId="{B61B1398-F1CC-451F-8D0D-97821D33A50A}" sibTransId="{635C21D4-C813-48EE-90A7-D0E7A45ECF51}"/>
    <dgm:cxn modelId="{AE5E7775-A3EB-4D1B-BDBA-185B11082B48}" type="presParOf" srcId="{58D1F7D9-6BA8-4A9C-891A-81849D441989}" destId="{D699C6E7-1DD0-4ED2-BEA9-08ED0276F5DD}" srcOrd="0" destOrd="0" presId="urn:microsoft.com/office/officeart/2005/8/layout/vList2"/>
    <dgm:cxn modelId="{CBEC6F5B-0E23-415A-B2C9-A7048F65A1C3}" type="presParOf" srcId="{58D1F7D9-6BA8-4A9C-891A-81849D441989}" destId="{77281708-627A-4339-97F2-80F057B2D811}" srcOrd="1" destOrd="0" presId="urn:microsoft.com/office/officeart/2005/8/layout/vList2"/>
    <dgm:cxn modelId="{31DDF3A1-E22A-4BA3-AB2E-40EA82815BB2}" type="presParOf" srcId="{58D1F7D9-6BA8-4A9C-891A-81849D441989}" destId="{83A163CA-B3E5-47CD-9B8E-A947E88761E7}" srcOrd="2" destOrd="0" presId="urn:microsoft.com/office/officeart/2005/8/layout/vList2"/>
    <dgm:cxn modelId="{4A941C0B-F7AB-4A01-93FC-7D286A6AB2A0}" type="presParOf" srcId="{58D1F7D9-6BA8-4A9C-891A-81849D441989}" destId="{A5F3B4C0-96E0-4F1D-B850-0514C5E979D6}" srcOrd="3" destOrd="0" presId="urn:microsoft.com/office/officeart/2005/8/layout/vList2"/>
    <dgm:cxn modelId="{0A6CA608-6FC9-43D5-9964-82929D13AF8C}" type="presParOf" srcId="{58D1F7D9-6BA8-4A9C-891A-81849D441989}" destId="{3B524236-242B-4795-949B-CBA36A470194}" srcOrd="4" destOrd="0" presId="urn:microsoft.com/office/officeart/2005/8/layout/vList2"/>
    <dgm:cxn modelId="{7E93EBD5-5391-4C67-8997-EFF09609687F}" type="presParOf" srcId="{58D1F7D9-6BA8-4A9C-891A-81849D441989}" destId="{898DF7D6-97CB-473C-9B2C-C8780ADEABFD}" srcOrd="5" destOrd="0" presId="urn:microsoft.com/office/officeart/2005/8/layout/vList2"/>
    <dgm:cxn modelId="{12B4D492-9795-45E7-92B1-7BBC2AC388B6}" type="presParOf" srcId="{58D1F7D9-6BA8-4A9C-891A-81849D441989}" destId="{5CB1C2C5-FAA7-48F1-B9FE-470CEF02F198}" srcOrd="6" destOrd="0" presId="urn:microsoft.com/office/officeart/2005/8/layout/vList2"/>
    <dgm:cxn modelId="{F4D58A67-ED43-470B-A85C-172B52D56696}" type="presParOf" srcId="{58D1F7D9-6BA8-4A9C-891A-81849D441989}" destId="{5B7BEC79-9602-446D-879A-1CD1C77ADA88}" srcOrd="7" destOrd="0" presId="urn:microsoft.com/office/officeart/2005/8/layout/vList2"/>
    <dgm:cxn modelId="{AC79CC35-305D-448A-8A47-4EBADDDEDAD5}" type="presParOf" srcId="{58D1F7D9-6BA8-4A9C-891A-81849D441989}" destId="{9ED6FB28-CDEA-4FC7-B102-5A555FA2BD78}" srcOrd="8" destOrd="0" presId="urn:microsoft.com/office/officeart/2005/8/layout/vList2"/>
    <dgm:cxn modelId="{E1FF25E0-7FFF-4DF5-88D3-A8153833091C}" type="presParOf" srcId="{58D1F7D9-6BA8-4A9C-891A-81849D441989}" destId="{69CA8201-0C59-43F9-9131-506B41EAB859}" srcOrd="9" destOrd="0" presId="urn:microsoft.com/office/officeart/2005/8/layout/vList2"/>
    <dgm:cxn modelId="{92AD7BC0-5630-4AC4-B65B-8E2A5D09D4A2}" type="presParOf" srcId="{58D1F7D9-6BA8-4A9C-891A-81849D441989}" destId="{EE4074E6-8FE6-4071-80B1-0877C7DFFE4D}" srcOrd="10" destOrd="0" presId="urn:microsoft.com/office/officeart/2005/8/layout/vList2"/>
    <dgm:cxn modelId="{48B0541C-AC11-4C57-A9F7-90216C65D9C4}" type="presParOf" srcId="{58D1F7D9-6BA8-4A9C-891A-81849D441989}" destId="{6AE51AC4-169B-49E1-817C-38446734F265}" srcOrd="11" destOrd="0" presId="urn:microsoft.com/office/officeart/2005/8/layout/vList2"/>
    <dgm:cxn modelId="{32C78763-0449-4EC2-88C7-B8A3108A6E5A}" type="presParOf" srcId="{58D1F7D9-6BA8-4A9C-891A-81849D441989}" destId="{6A443930-FFD3-4ABA-8C68-CCFFFCF70B8C}" srcOrd="12" destOrd="0" presId="urn:microsoft.com/office/officeart/2005/8/layout/vList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EC7E8-52D2-44B8-98CE-C95CF58AFBAC}">
      <dsp:nvSpPr>
        <dsp:cNvPr id="0" name=""/>
        <dsp:cNvSpPr/>
      </dsp:nvSpPr>
      <dsp:spPr>
        <a:xfrm rot="16200000">
          <a:off x="791549" y="-781911"/>
          <a:ext cx="1392720" cy="2956543"/>
        </a:xfrm>
        <a:prstGeom prst="round1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Develop both sides of the brain (left and right)</a:t>
          </a:r>
          <a:endParaRPr lang="en-IN" sz="2000" kern="1200" dirty="0">
            <a:latin typeface="Calibri" panose="020F0502020204030204" pitchFamily="34" charset="0"/>
            <a:cs typeface="Calibri" panose="020F0502020204030204" pitchFamily="34" charset="0"/>
          </a:endParaRPr>
        </a:p>
      </dsp:txBody>
      <dsp:txXfrm rot="5400000">
        <a:off x="9638" y="0"/>
        <a:ext cx="2956543" cy="1044540"/>
      </dsp:txXfrm>
    </dsp:sp>
    <dsp:sp modelId="{CC34B1BC-44E8-4DEF-B1EF-CB303B5BCE17}">
      <dsp:nvSpPr>
        <dsp:cNvPr id="0" name=""/>
        <dsp:cNvSpPr/>
      </dsp:nvSpPr>
      <dsp:spPr>
        <a:xfrm>
          <a:off x="2956543" y="0"/>
          <a:ext cx="2956543" cy="1392720"/>
        </a:xfrm>
        <a:prstGeom prst="round1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Develop the child's 5 senses to its maximum</a:t>
          </a:r>
          <a:endParaRPr lang="en-IN" sz="2000" kern="1200" dirty="0">
            <a:latin typeface="Calibri" panose="020F0502020204030204" pitchFamily="34" charset="0"/>
            <a:cs typeface="Calibri" panose="020F0502020204030204" pitchFamily="34" charset="0"/>
          </a:endParaRPr>
        </a:p>
      </dsp:txBody>
      <dsp:txXfrm>
        <a:off x="2956543" y="0"/>
        <a:ext cx="2956543" cy="1044540"/>
      </dsp:txXfrm>
    </dsp:sp>
    <dsp:sp modelId="{A485CD69-853D-4111-AE19-3811CA6D7529}">
      <dsp:nvSpPr>
        <dsp:cNvPr id="0" name=""/>
        <dsp:cNvSpPr/>
      </dsp:nvSpPr>
      <dsp:spPr>
        <a:xfrm rot="10800000">
          <a:off x="0" y="1392720"/>
          <a:ext cx="2956543" cy="1392720"/>
        </a:xfrm>
        <a:prstGeom prst="round1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Develop the 9 types of intelligences of the child</a:t>
          </a:r>
          <a:endParaRPr lang="en-IN" sz="2000" kern="1200" dirty="0">
            <a:latin typeface="Calibri" panose="020F0502020204030204" pitchFamily="34" charset="0"/>
            <a:cs typeface="Calibri" panose="020F0502020204030204" pitchFamily="34" charset="0"/>
          </a:endParaRPr>
        </a:p>
      </dsp:txBody>
      <dsp:txXfrm rot="10800000">
        <a:off x="0" y="1740901"/>
        <a:ext cx="2956543" cy="1044540"/>
      </dsp:txXfrm>
    </dsp:sp>
    <dsp:sp modelId="{749D28EB-3BE1-4893-A396-BEA4831DE831}">
      <dsp:nvSpPr>
        <dsp:cNvPr id="0" name=""/>
        <dsp:cNvSpPr/>
      </dsp:nvSpPr>
      <dsp:spPr>
        <a:xfrm rot="5400000">
          <a:off x="3699900" y="612096"/>
          <a:ext cx="1392720" cy="2953970"/>
        </a:xfrm>
        <a:prstGeom prst="round1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Make them physically very strong</a:t>
          </a:r>
          <a:endParaRPr lang="en-IN" sz="2000" kern="1200" dirty="0">
            <a:latin typeface="Calibri" panose="020F0502020204030204" pitchFamily="34" charset="0"/>
            <a:cs typeface="Calibri" panose="020F0502020204030204" pitchFamily="34" charset="0"/>
          </a:endParaRPr>
        </a:p>
      </dsp:txBody>
      <dsp:txXfrm rot="-5400000">
        <a:off x="2919275" y="1740901"/>
        <a:ext cx="2953970" cy="1044540"/>
      </dsp:txXfrm>
    </dsp:sp>
    <dsp:sp modelId="{6DF7885F-EE2D-42FF-93C6-8D05555CE1EA}">
      <dsp:nvSpPr>
        <dsp:cNvPr id="0" name=""/>
        <dsp:cNvSpPr/>
      </dsp:nvSpPr>
      <dsp:spPr>
        <a:xfrm>
          <a:off x="2069580" y="1044540"/>
          <a:ext cx="1773925" cy="696360"/>
        </a:xfrm>
        <a:prstGeom prst="roundRect">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accent1">
                  <a:lumMod val="50000"/>
                </a:schemeClr>
              </a:solidFill>
            </a:rPr>
            <a:t>Super Baby</a:t>
          </a:r>
          <a:endParaRPr lang="en-IN" sz="2300" kern="1200" dirty="0">
            <a:solidFill>
              <a:schemeClr val="accent1">
                <a:lumMod val="50000"/>
              </a:schemeClr>
            </a:solidFill>
          </a:endParaRPr>
        </a:p>
      </dsp:txBody>
      <dsp:txXfrm>
        <a:off x="2103573" y="1078533"/>
        <a:ext cx="1705939" cy="6283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5455"/>
          </a:xfrm>
          <a:prstGeom prst="rect">
            <a:avLst/>
          </a:prstGeom>
        </p:spPr>
        <p:txBody>
          <a:bodyPr vert="horz" lIns="92927" tIns="46463" rIns="92927" bIns="46463" rtlCol="0"/>
          <a:lstStyle>
            <a:lvl1pPr algn="l">
              <a:defRPr sz="1200"/>
            </a:lvl1pPr>
          </a:lstStyle>
          <a:p>
            <a:endParaRPr lang="en-IN"/>
          </a:p>
        </p:txBody>
      </p:sp>
      <p:sp>
        <p:nvSpPr>
          <p:cNvPr id="3" name="Date Placeholder 2"/>
          <p:cNvSpPr>
            <a:spLocks noGrp="1"/>
          </p:cNvSpPr>
          <p:nvPr>
            <p:ph type="dt" sz="quarter" idx="1"/>
          </p:nvPr>
        </p:nvSpPr>
        <p:spPr>
          <a:xfrm>
            <a:off x="3939466" y="1"/>
            <a:ext cx="3013763" cy="465455"/>
          </a:xfrm>
          <a:prstGeom prst="rect">
            <a:avLst/>
          </a:prstGeom>
        </p:spPr>
        <p:txBody>
          <a:bodyPr vert="horz" lIns="92927" tIns="46463" rIns="92927" bIns="46463" rtlCol="0"/>
          <a:lstStyle>
            <a:lvl1pPr algn="r">
              <a:defRPr sz="1200"/>
            </a:lvl1pPr>
          </a:lstStyle>
          <a:p>
            <a:fld id="{AE2BDD49-DFEC-47CF-BE12-D170A1C86CBA}" type="datetimeFigureOut">
              <a:rPr lang="en-IN" smtClean="0"/>
              <a:pPr/>
              <a:t>28-10-2021</a:t>
            </a:fld>
            <a:endParaRPr lang="en-IN"/>
          </a:p>
        </p:txBody>
      </p:sp>
      <p:sp>
        <p:nvSpPr>
          <p:cNvPr id="4" name="Footer Placeholder 3"/>
          <p:cNvSpPr>
            <a:spLocks noGrp="1"/>
          </p:cNvSpPr>
          <p:nvPr>
            <p:ph type="ftr" sz="quarter" idx="2"/>
          </p:nvPr>
        </p:nvSpPr>
        <p:spPr>
          <a:xfrm>
            <a:off x="0" y="8842030"/>
            <a:ext cx="3013763" cy="465455"/>
          </a:xfrm>
          <a:prstGeom prst="rect">
            <a:avLst/>
          </a:prstGeom>
        </p:spPr>
        <p:txBody>
          <a:bodyPr vert="horz" lIns="92927" tIns="46463" rIns="92927" bIns="46463" rtlCol="0" anchor="b"/>
          <a:lstStyle>
            <a:lvl1pPr algn="l">
              <a:defRPr sz="1200"/>
            </a:lvl1pPr>
          </a:lstStyle>
          <a:p>
            <a:endParaRPr lang="en-IN"/>
          </a:p>
        </p:txBody>
      </p:sp>
      <p:sp>
        <p:nvSpPr>
          <p:cNvPr id="5" name="Slide Number Placeholder 4"/>
          <p:cNvSpPr>
            <a:spLocks noGrp="1"/>
          </p:cNvSpPr>
          <p:nvPr>
            <p:ph type="sldNum" sz="quarter" idx="3"/>
          </p:nvPr>
        </p:nvSpPr>
        <p:spPr>
          <a:xfrm>
            <a:off x="3939466" y="8842030"/>
            <a:ext cx="3013763" cy="465455"/>
          </a:xfrm>
          <a:prstGeom prst="rect">
            <a:avLst/>
          </a:prstGeom>
        </p:spPr>
        <p:txBody>
          <a:bodyPr vert="horz" lIns="92927" tIns="46463" rIns="92927" bIns="46463" rtlCol="0" anchor="b"/>
          <a:lstStyle>
            <a:lvl1pPr algn="r">
              <a:defRPr sz="1200"/>
            </a:lvl1pPr>
          </a:lstStyle>
          <a:p>
            <a:fld id="{0F247384-66AA-420C-A9F5-BC285EF3393A}" type="slidenum">
              <a:rPr lang="en-IN" smtClean="0"/>
              <a:pPr/>
              <a:t>‹#›</a:t>
            </a:fld>
            <a:endParaRPr lang="en-IN"/>
          </a:p>
        </p:txBody>
      </p:sp>
    </p:spTree>
    <p:extLst>
      <p:ext uri="{BB962C8B-B14F-4D97-AF65-F5344CB8AC3E}">
        <p14:creationId xmlns="" xmlns:p14="http://schemas.microsoft.com/office/powerpoint/2010/main" val="324110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5455"/>
          </a:xfrm>
          <a:prstGeom prst="rect">
            <a:avLst/>
          </a:prstGeom>
        </p:spPr>
        <p:txBody>
          <a:bodyPr vert="horz" lIns="92927" tIns="46463" rIns="92927" bIns="46463" rtlCol="0"/>
          <a:lstStyle>
            <a:lvl1pPr algn="l">
              <a:defRPr sz="1200"/>
            </a:lvl1pPr>
          </a:lstStyle>
          <a:p>
            <a:endParaRPr lang="en-IN"/>
          </a:p>
        </p:txBody>
      </p:sp>
      <p:sp>
        <p:nvSpPr>
          <p:cNvPr id="3" name="Date Placeholder 2"/>
          <p:cNvSpPr>
            <a:spLocks noGrp="1"/>
          </p:cNvSpPr>
          <p:nvPr>
            <p:ph type="dt" idx="1"/>
          </p:nvPr>
        </p:nvSpPr>
        <p:spPr>
          <a:xfrm>
            <a:off x="3939466" y="1"/>
            <a:ext cx="3013763" cy="465455"/>
          </a:xfrm>
          <a:prstGeom prst="rect">
            <a:avLst/>
          </a:prstGeom>
        </p:spPr>
        <p:txBody>
          <a:bodyPr vert="horz" lIns="92927" tIns="46463" rIns="92927" bIns="46463" rtlCol="0"/>
          <a:lstStyle>
            <a:lvl1pPr algn="r">
              <a:defRPr sz="1200"/>
            </a:lvl1pPr>
          </a:lstStyle>
          <a:p>
            <a:fld id="{878D5BE6-0709-4960-9E11-5FA1D1EF9141}" type="datetimeFigureOut">
              <a:rPr lang="en-IN" smtClean="0"/>
              <a:pPr/>
              <a:t>28-10-2021</a:t>
            </a:fld>
            <a:endParaRPr lang="en-IN"/>
          </a:p>
        </p:txBody>
      </p:sp>
      <p:sp>
        <p:nvSpPr>
          <p:cNvPr id="4" name="Slide Image Placeholder 3"/>
          <p:cNvSpPr>
            <a:spLocks noGrp="1" noRot="1" noChangeAspect="1"/>
          </p:cNvSpPr>
          <p:nvPr>
            <p:ph type="sldImg" idx="2"/>
          </p:nvPr>
        </p:nvSpPr>
        <p:spPr>
          <a:xfrm>
            <a:off x="1149350" y="698500"/>
            <a:ext cx="4656138" cy="3490913"/>
          </a:xfrm>
          <a:prstGeom prst="rect">
            <a:avLst/>
          </a:prstGeom>
          <a:noFill/>
          <a:ln w="12700">
            <a:solidFill>
              <a:prstClr val="black"/>
            </a:solidFill>
          </a:ln>
        </p:spPr>
        <p:txBody>
          <a:bodyPr vert="horz" lIns="92927" tIns="46463" rIns="92927" bIns="46463" rtlCol="0" anchor="ctr"/>
          <a:lstStyle/>
          <a:p>
            <a:endParaRPr lang="en-IN"/>
          </a:p>
        </p:txBody>
      </p:sp>
      <p:sp>
        <p:nvSpPr>
          <p:cNvPr id="5" name="Notes Placeholder 4"/>
          <p:cNvSpPr>
            <a:spLocks noGrp="1"/>
          </p:cNvSpPr>
          <p:nvPr>
            <p:ph type="body" sz="quarter" idx="3"/>
          </p:nvPr>
        </p:nvSpPr>
        <p:spPr>
          <a:xfrm>
            <a:off x="695484" y="4421822"/>
            <a:ext cx="5563870" cy="4189095"/>
          </a:xfrm>
          <a:prstGeom prst="rect">
            <a:avLst/>
          </a:prstGeom>
        </p:spPr>
        <p:txBody>
          <a:bodyPr vert="horz" lIns="92927" tIns="46463" rIns="92927" bIns="464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42030"/>
            <a:ext cx="3013763" cy="465455"/>
          </a:xfrm>
          <a:prstGeom prst="rect">
            <a:avLst/>
          </a:prstGeom>
        </p:spPr>
        <p:txBody>
          <a:bodyPr vert="horz" lIns="92927" tIns="46463" rIns="92927" bIns="46463" rtlCol="0" anchor="b"/>
          <a:lstStyle>
            <a:lvl1pPr algn="l">
              <a:defRPr sz="1200"/>
            </a:lvl1pPr>
          </a:lstStyle>
          <a:p>
            <a:endParaRPr lang="en-IN"/>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lIns="92927" tIns="46463" rIns="92927" bIns="46463" rtlCol="0" anchor="b"/>
          <a:lstStyle>
            <a:lvl1pPr algn="r">
              <a:defRPr sz="1200"/>
            </a:lvl1pPr>
          </a:lstStyle>
          <a:p>
            <a:fld id="{9563E67B-8BD9-416D-8367-3C0D7583168C}" type="slidenum">
              <a:rPr lang="en-IN" smtClean="0"/>
              <a:pPr/>
              <a:t>‹#›</a:t>
            </a:fld>
            <a:endParaRPr lang="en-IN"/>
          </a:p>
        </p:txBody>
      </p:sp>
    </p:spTree>
    <p:extLst>
      <p:ext uri="{BB962C8B-B14F-4D97-AF65-F5344CB8AC3E}">
        <p14:creationId xmlns="" xmlns:p14="http://schemas.microsoft.com/office/powerpoint/2010/main" val="336521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563E67B-8BD9-416D-8367-3C0D7583168C}" type="slidenum">
              <a:rPr lang="en-IN" smtClean="0"/>
              <a:pPr/>
              <a:t>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19" name="Picture 18"/>
          <p:cNvPicPr>
            <a:picLocks noChangeAspect="1"/>
          </p:cNvPicPr>
          <p:nvPr userDrawn="1"/>
        </p:nvPicPr>
        <p:blipFill rotWithShape="1">
          <a:blip r:embed="rId2" cstate="print"/>
          <a:srcRect l="20643" t="4167" r="13161"/>
          <a:stretch/>
        </p:blipFill>
        <p:spPr>
          <a:xfrm>
            <a:off x="7687258" y="-27384"/>
            <a:ext cx="1656184" cy="1656185"/>
          </a:xfrm>
          <a:prstGeom prst="ellipse">
            <a:avLst/>
          </a:prstGeom>
          <a:ln w="9525" cap="sq">
            <a:solidFill>
              <a:srgbClr val="DE1275"/>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455617" y="5886849"/>
            <a:ext cx="1618636" cy="779408"/>
          </a:xfrm>
          <a:prstGeom prst="rect">
            <a:avLst/>
          </a:prstGeom>
        </p:spPr>
      </p:pic>
    </p:spTree>
    <p:extLst>
      <p:ext uri="{BB962C8B-B14F-4D97-AF65-F5344CB8AC3E}">
        <p14:creationId xmlns="" xmlns:p14="http://schemas.microsoft.com/office/powerpoint/2010/main" val="801883676"/>
      </p:ext>
    </p:extLst>
  </p:cSld>
  <p:clrMapOvr>
    <a:masterClrMapping/>
  </p:clrMapOvr>
  <p:transition spd="slow">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218464175"/>
      </p:ext>
    </p:extLst>
  </p:cSld>
  <p:clrMapOvr>
    <a:masterClrMapping/>
  </p:clrMapOvr>
  <p:transition spd="slow">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4265852823"/>
      </p:ext>
    </p:extLst>
  </p:cSld>
  <p:clrMapOvr>
    <a:masterClrMapping/>
  </p:clrMapOvr>
  <p:transition spd="slow">
    <p:blind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2491839099"/>
      </p:ext>
    </p:extLst>
  </p:cSld>
  <p:clrMapOvr>
    <a:masterClrMapping/>
  </p:clrMapOvr>
  <p:transition spd="slow">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594238877"/>
      </p:ext>
    </p:extLst>
  </p:cSld>
  <p:clrMapOvr>
    <a:masterClrMapping/>
  </p:clrMapOvr>
  <p:transition spd="slow">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943102993"/>
      </p:ext>
    </p:extLst>
  </p:cSld>
  <p:clrMapOvr>
    <a:masterClrMapping/>
  </p:clrMapOvr>
  <p:transition spd="slow">
    <p:blind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86086283"/>
      </p:ext>
    </p:extLst>
  </p:cSld>
  <p:clrMapOvr>
    <a:masterClrMapping/>
  </p:clrMapOvr>
  <p:transition spd="slow">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2024741007"/>
      </p:ext>
    </p:extLst>
  </p:cSld>
  <p:clrMapOvr>
    <a:masterClrMapping/>
  </p:clrMapOvr>
  <p:transition spd="slow">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653516534"/>
      </p:ext>
    </p:extLst>
  </p:cSld>
  <p:clrMapOvr>
    <a:masterClrMapping/>
  </p:clrMapOvr>
  <p:transition spd="slow">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751238331"/>
      </p:ext>
    </p:extLst>
  </p:cSld>
  <p:clrMapOvr>
    <a:masterClrMapping/>
  </p:clrMapOvr>
  <p:transition spd="slow">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1570909"/>
      </p:ext>
    </p:extLst>
  </p:cSld>
  <p:clrMapOvr>
    <a:masterClrMapping/>
  </p:clrMapOvr>
  <p:transition spd="slow">
    <p:blinds/>
  </p:transition>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430793393"/>
      </p:ext>
    </p:extLst>
  </p:cSld>
  <p:clrMapOvr>
    <a:masterClrMapping/>
  </p:clrMapOvr>
  <p:transition spd="slow">
    <p:blinds/>
  </p:transition>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pPr/>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2467916421"/>
      </p:ext>
    </p:extLst>
  </p:cSld>
  <p:clrMapOvr>
    <a:masterClrMapping/>
  </p:clrMapOvr>
  <p:transition spd="slow">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60528454"/>
      </p:ext>
    </p:extLst>
  </p:cSld>
  <p:clrMapOvr>
    <a:masterClrMapping/>
  </p:clrMapOvr>
  <p:transition spd="slow">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874961341"/>
      </p:ext>
    </p:extLst>
  </p:cSld>
  <p:clrMapOvr>
    <a:masterClrMapping/>
  </p:clrMapOvr>
  <p:transition spd="slow">
    <p:blinds/>
  </p:transition>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26078366"/>
      </p:ext>
    </p:extLst>
  </p:cSld>
  <p:clrMapOvr>
    <a:masterClrMapping/>
  </p:clrMapOvr>
  <p:transition spd="slow">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074F12-AA26-4AC8-9962-C36BB8F32554}" type="datetimeFigureOut">
              <a:rPr lang="en-US" smtClean="0"/>
              <a:pPr/>
              <a:t>10/28/2021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B82CCC60-E8CD-4174-8B1A-7DF615B22EEF}" type="slidenum">
              <a:rPr lang="en-US" smtClean="0"/>
              <a:pPr/>
              <a:t>‹#›</a:t>
            </a:fld>
            <a:endParaRPr lang="en-US"/>
          </a:p>
        </p:txBody>
      </p:sp>
      <p:pic>
        <p:nvPicPr>
          <p:cNvPr id="18" name="Picture 17"/>
          <p:cNvPicPr>
            <a:picLocks noChangeAspect="1"/>
          </p:cNvPicPr>
          <p:nvPr userDrawn="1"/>
        </p:nvPicPr>
        <p:blipFill rotWithShape="1">
          <a:blip r:embed="rId18" cstate="print"/>
          <a:srcRect l="20643" t="4167" r="13161"/>
          <a:stretch/>
        </p:blipFill>
        <p:spPr>
          <a:xfrm>
            <a:off x="7687258" y="-27384"/>
            <a:ext cx="1656184" cy="1656185"/>
          </a:xfrm>
          <a:prstGeom prst="ellipse">
            <a:avLst/>
          </a:prstGeom>
          <a:ln w="9525" cap="sq">
            <a:solidFill>
              <a:srgbClr val="DE1275"/>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userDrawn="1"/>
        </p:nvPicPr>
        <p:blipFill>
          <a:blip r:embed="rId19"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455617" y="5886849"/>
            <a:ext cx="1618636" cy="779408"/>
          </a:xfrm>
          <a:prstGeom prst="rect">
            <a:avLst/>
          </a:prstGeom>
        </p:spPr>
      </p:pic>
    </p:spTree>
    <p:extLst>
      <p:ext uri="{BB962C8B-B14F-4D97-AF65-F5344CB8AC3E}">
        <p14:creationId xmlns="" xmlns:p14="http://schemas.microsoft.com/office/powerpoint/2010/main" val="28270945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ransition spd="slow">
    <p:blinds/>
  </p:transition>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IN" dirty="0" smtClean="0"/>
              <a:t>BABY TALK –</a:t>
            </a:r>
            <a:r>
              <a:rPr lang="en-IN" sz="3200" dirty="0" smtClean="0"/>
              <a:t>CONNECTION WITH THE SOUL. </a:t>
            </a:r>
            <a:endParaRPr lang="en-IN" sz="3200" dirty="0"/>
          </a:p>
        </p:txBody>
      </p:sp>
      <p:sp>
        <p:nvSpPr>
          <p:cNvPr id="7" name="Text Placeholder 6"/>
          <p:cNvSpPr>
            <a:spLocks noGrp="1"/>
          </p:cNvSpPr>
          <p:nvPr>
            <p:ph type="subTitle" idx="1"/>
          </p:nvPr>
        </p:nvSpPr>
        <p:spPr/>
        <p:txBody>
          <a:bodyPr>
            <a:normAutofit/>
          </a:bodyPr>
          <a:lstStyle/>
          <a:p>
            <a:r>
              <a:rPr lang="en-IN" sz="4800" dirty="0" smtClean="0"/>
              <a:t>WEEK 4</a:t>
            </a:r>
            <a:endParaRPr lang="en-IN" sz="4800" dirty="0"/>
          </a:p>
        </p:txBody>
      </p:sp>
      <p:sp>
        <p:nvSpPr>
          <p:cNvPr id="72708" name="Footer Placeholder 3"/>
          <p:cNvSpPr>
            <a:spLocks noGrp="1"/>
          </p:cNvSpPr>
          <p:nvPr>
            <p:ph type="ftr" sz="quarter" idx="11"/>
          </p:nvPr>
        </p:nvSpPr>
        <p:spPr>
          <a:noFill/>
        </p:spPr>
        <p:txBody>
          <a:bodyPr/>
          <a:lstStyle/>
          <a:p>
            <a:r>
              <a:rPr lang="en-IN">
                <a:cs typeface="Arial" pitchFamily="34" charset="0"/>
              </a:rPr>
              <a:t>Dr Shubhda Neel,  New  Panvel</a:t>
            </a:r>
            <a:endParaRPr lang="en-US">
              <a:cs typeface="Arial" pitchFamily="34" charset="0"/>
            </a:endParaRPr>
          </a:p>
        </p:txBody>
      </p:sp>
      <p:pic>
        <p:nvPicPr>
          <p:cNvPr id="8" name="Picture 7" descr="pregnant-woman-baby-mom-stomach-71064034.jpg"/>
          <p:cNvPicPr>
            <a:picLocks noChangeAspect="1"/>
          </p:cNvPicPr>
          <p:nvPr/>
        </p:nvPicPr>
        <p:blipFill>
          <a:blip r:embed="rId3" cstate="print"/>
          <a:srcRect b="10042"/>
          <a:stretch>
            <a:fillRect/>
          </a:stretch>
        </p:blipFill>
        <p:spPr>
          <a:xfrm>
            <a:off x="1142976" y="-6"/>
            <a:ext cx="2988000" cy="2874034"/>
          </a:xfrm>
          <a:prstGeom prst="rect">
            <a:avLst/>
          </a:prstGeom>
        </p:spPr>
      </p:pic>
    </p:spTree>
  </p:cSld>
  <p:clrMapOvr>
    <a:masterClrMapping/>
  </p:clrMapOvr>
  <p:transition spd="slow">
    <p:blind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amily-poster-happy-members-pregnant-260nw-1408981721.jpg"/>
          <p:cNvPicPr>
            <a:picLocks noGrp="1" noChangeAspect="1"/>
          </p:cNvPicPr>
          <p:nvPr>
            <p:ph idx="4294967295"/>
          </p:nvPr>
        </p:nvPicPr>
        <p:blipFill>
          <a:blip r:embed="rId2"/>
          <a:srcRect b="6249"/>
          <a:stretch>
            <a:fillRect/>
          </a:stretch>
        </p:blipFill>
        <p:spPr>
          <a:xfrm>
            <a:off x="4643438" y="3582000"/>
            <a:ext cx="4155794" cy="3276000"/>
          </a:xfrm>
        </p:spPr>
      </p:pic>
      <p:pic>
        <p:nvPicPr>
          <p:cNvPr id="5" name="Picture 4" descr="818dbadfcd5cbd5d26c1b49fd3da2d76.jpg"/>
          <p:cNvPicPr>
            <a:picLocks noChangeAspect="1"/>
          </p:cNvPicPr>
          <p:nvPr/>
        </p:nvPicPr>
        <p:blipFill>
          <a:blip r:embed="rId3"/>
          <a:srcRect t="12500" b="12500"/>
          <a:stretch>
            <a:fillRect/>
          </a:stretch>
        </p:blipFill>
        <p:spPr>
          <a:xfrm>
            <a:off x="357158" y="214290"/>
            <a:ext cx="6096000" cy="3429024"/>
          </a:xfrm>
          <a:prstGeom prst="rect">
            <a:avLst/>
          </a:prstGeom>
        </p:spPr>
      </p:pic>
    </p:spTree>
  </p:cSld>
  <p:clrMapOvr>
    <a:masterClrMapping/>
  </p:clrMapOvr>
  <p:transition spd="slow">
    <p:blind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956C093-FF52-4136-BD66-AB59F244B2C9}"/>
              </a:ext>
            </a:extLst>
          </p:cNvPr>
          <p:cNvSpPr>
            <a:spLocks noGrp="1"/>
          </p:cNvSpPr>
          <p:nvPr>
            <p:ph type="ctrTitle"/>
          </p:nvPr>
        </p:nvSpPr>
        <p:spPr>
          <a:xfrm>
            <a:off x="1403648" y="2404534"/>
            <a:ext cx="5826719" cy="1646302"/>
          </a:xfrm>
        </p:spPr>
        <p:txBody>
          <a:bodyPr/>
          <a:lstStyle/>
          <a:p>
            <a:pPr algn="ctr"/>
            <a:r>
              <a:rPr lang="en-IN" dirty="0"/>
              <a:t>	WEEK </a:t>
            </a:r>
            <a:r>
              <a:rPr lang="en-IN" dirty="0" smtClean="0"/>
              <a:t>4 </a:t>
            </a:r>
            <a:r>
              <a:rPr lang="en-IN" dirty="0"/>
              <a:t>- Day 3</a:t>
            </a:r>
            <a:br>
              <a:rPr lang="en-IN" dirty="0"/>
            </a:br>
            <a:endParaRPr lang="en-IN" dirty="0">
              <a:solidFill>
                <a:schemeClr val="accent6">
                  <a:lumMod val="50000"/>
                </a:schemeClr>
              </a:solidFill>
            </a:endParaRPr>
          </a:p>
        </p:txBody>
      </p:sp>
      <p:sp>
        <p:nvSpPr>
          <p:cNvPr id="5" name="Subtitle 4">
            <a:extLst>
              <a:ext uri="{FF2B5EF4-FFF2-40B4-BE49-F238E27FC236}">
                <a16:creationId xmlns="" xmlns:a16="http://schemas.microsoft.com/office/drawing/2014/main" id="{23D82A65-A8CB-4147-A467-904A8EB31102}"/>
              </a:ext>
            </a:extLst>
          </p:cNvPr>
          <p:cNvSpPr>
            <a:spLocks noGrp="1"/>
          </p:cNvSpPr>
          <p:nvPr>
            <p:ph type="subTitle" idx="1"/>
          </p:nvPr>
        </p:nvSpPr>
        <p:spPr>
          <a:xfrm>
            <a:off x="1042532" y="4050836"/>
            <a:ext cx="5826719" cy="1096899"/>
          </a:xfrm>
        </p:spPr>
        <p:txBody>
          <a:bodyPr/>
          <a:lstStyle/>
          <a:p>
            <a:pPr lvl="0"/>
            <a:r>
              <a:rPr lang="en-US" sz="4000" dirty="0" smtClean="0">
                <a:solidFill>
                  <a:schemeClr val="accent1">
                    <a:lumMod val="75000"/>
                  </a:schemeClr>
                </a:solidFill>
              </a:rPr>
              <a:t>Responsibilities</a:t>
            </a:r>
            <a:r>
              <a:rPr lang="en-US" dirty="0" smtClean="0"/>
              <a:t> </a:t>
            </a:r>
          </a:p>
          <a:p>
            <a:endParaRPr lang="en-IN" dirty="0"/>
          </a:p>
        </p:txBody>
      </p:sp>
    </p:spTree>
    <p:extLst>
      <p:ext uri="{BB962C8B-B14F-4D97-AF65-F5344CB8AC3E}">
        <p14:creationId xmlns="" xmlns:p14="http://schemas.microsoft.com/office/powerpoint/2010/main" val="92910605"/>
      </p:ext>
    </p:extLst>
  </p:cSld>
  <p:clrMapOvr>
    <a:masterClrMapping/>
  </p:clrMapOvr>
  <p:transition spd="slow">
    <p:blind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jfif"/>
          <p:cNvPicPr>
            <a:picLocks noGrp="1" noChangeAspect="1"/>
          </p:cNvPicPr>
          <p:nvPr>
            <p:ph idx="4294967295"/>
          </p:nvPr>
        </p:nvPicPr>
        <p:blipFill>
          <a:blip r:embed="rId2"/>
          <a:stretch>
            <a:fillRect/>
          </a:stretch>
        </p:blipFill>
        <p:spPr>
          <a:xfrm>
            <a:off x="1214414" y="1285860"/>
            <a:ext cx="5622925" cy="4211637"/>
          </a:xfrm>
        </p:spPr>
      </p:pic>
    </p:spTree>
  </p:cSld>
  <p:clrMapOvr>
    <a:masterClrMapping/>
  </p:clrMapOvr>
  <p:transition spd="slow">
    <p:blind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956C093-FF52-4136-BD66-AB59F244B2C9}"/>
              </a:ext>
            </a:extLst>
          </p:cNvPr>
          <p:cNvSpPr>
            <a:spLocks noGrp="1"/>
          </p:cNvSpPr>
          <p:nvPr>
            <p:ph type="ctrTitle"/>
          </p:nvPr>
        </p:nvSpPr>
        <p:spPr>
          <a:xfrm>
            <a:off x="0" y="2404534"/>
            <a:ext cx="8244408" cy="1646302"/>
          </a:xfrm>
        </p:spPr>
        <p:txBody>
          <a:bodyPr/>
          <a:lstStyle/>
          <a:p>
            <a:pPr algn="ctr"/>
            <a:r>
              <a:rPr lang="en-IN" dirty="0"/>
              <a:t>	WEEK </a:t>
            </a:r>
            <a:r>
              <a:rPr lang="en-IN" dirty="0" smtClean="0"/>
              <a:t>4 </a:t>
            </a:r>
            <a:r>
              <a:rPr lang="en-IN" dirty="0"/>
              <a:t>- Day 4</a:t>
            </a:r>
            <a:br>
              <a:rPr lang="en-IN" dirty="0"/>
            </a:br>
            <a:endParaRPr lang="en-IN" dirty="0">
              <a:solidFill>
                <a:schemeClr val="accent6">
                  <a:lumMod val="50000"/>
                </a:schemeClr>
              </a:solidFill>
            </a:endParaRPr>
          </a:p>
        </p:txBody>
      </p:sp>
      <p:sp>
        <p:nvSpPr>
          <p:cNvPr id="5" name="Subtitle 4">
            <a:extLst>
              <a:ext uri="{FF2B5EF4-FFF2-40B4-BE49-F238E27FC236}">
                <a16:creationId xmlns="" xmlns:a16="http://schemas.microsoft.com/office/drawing/2014/main" id="{23D82A65-A8CB-4147-A467-904A8EB31102}"/>
              </a:ext>
            </a:extLst>
          </p:cNvPr>
          <p:cNvSpPr>
            <a:spLocks noGrp="1"/>
          </p:cNvSpPr>
          <p:nvPr>
            <p:ph type="subTitle" idx="1"/>
          </p:nvPr>
        </p:nvSpPr>
        <p:spPr>
          <a:xfrm>
            <a:off x="1042532" y="4050836"/>
            <a:ext cx="5826719" cy="1096899"/>
          </a:xfrm>
        </p:spPr>
        <p:txBody>
          <a:bodyPr>
            <a:normAutofit/>
          </a:bodyPr>
          <a:lstStyle/>
          <a:p>
            <a:pPr lvl="0"/>
            <a:r>
              <a:rPr lang="en-US" sz="4000" dirty="0" smtClean="0">
                <a:solidFill>
                  <a:schemeClr val="accent1">
                    <a:lumMod val="75000"/>
                  </a:schemeClr>
                </a:solidFill>
              </a:rPr>
              <a:t>Response</a:t>
            </a:r>
            <a:endParaRPr lang="en-IN" sz="4000" dirty="0" smtClean="0">
              <a:solidFill>
                <a:schemeClr val="accent1">
                  <a:lumMod val="75000"/>
                </a:schemeClr>
              </a:solidFill>
            </a:endParaRPr>
          </a:p>
          <a:p>
            <a:endParaRPr lang="en-IN" sz="4000" dirty="0">
              <a:solidFill>
                <a:schemeClr val="accent1">
                  <a:lumMod val="75000"/>
                </a:schemeClr>
              </a:solidFill>
            </a:endParaRPr>
          </a:p>
        </p:txBody>
      </p:sp>
    </p:spTree>
    <p:extLst>
      <p:ext uri="{BB962C8B-B14F-4D97-AF65-F5344CB8AC3E}">
        <p14:creationId xmlns="" xmlns:p14="http://schemas.microsoft.com/office/powerpoint/2010/main" val="2553091136"/>
      </p:ext>
    </p:extLst>
  </p:cSld>
  <p:clrMapOvr>
    <a:masterClrMapping/>
  </p:clrMapOvr>
  <p:transition spd="slow">
    <p:blind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2).jfif"/>
          <p:cNvPicPr>
            <a:picLocks noGrp="1" noChangeAspect="1"/>
          </p:cNvPicPr>
          <p:nvPr>
            <p:ph idx="4294967295"/>
          </p:nvPr>
        </p:nvPicPr>
        <p:blipFill>
          <a:blip r:embed="rId2"/>
          <a:srcRect b="11329"/>
          <a:stretch>
            <a:fillRect/>
          </a:stretch>
        </p:blipFill>
        <p:spPr>
          <a:xfrm>
            <a:off x="423849" y="1500188"/>
            <a:ext cx="3740157" cy="2714630"/>
          </a:xfrm>
        </p:spPr>
      </p:pic>
      <p:pic>
        <p:nvPicPr>
          <p:cNvPr id="5" name="Picture 4" descr="download (1).jfif"/>
          <p:cNvPicPr>
            <a:picLocks noChangeAspect="1"/>
          </p:cNvPicPr>
          <p:nvPr/>
        </p:nvPicPr>
        <p:blipFill>
          <a:blip r:embed="rId3"/>
          <a:srcRect b="6249"/>
          <a:stretch>
            <a:fillRect/>
          </a:stretch>
        </p:blipFill>
        <p:spPr>
          <a:xfrm>
            <a:off x="4286248" y="1438239"/>
            <a:ext cx="3357586" cy="3133769"/>
          </a:xfrm>
          <a:prstGeom prst="rect">
            <a:avLst/>
          </a:prstGeom>
        </p:spPr>
      </p:pic>
    </p:spTree>
  </p:cSld>
  <p:clrMapOvr>
    <a:masterClrMapping/>
  </p:clrMapOvr>
  <p:transition spd="slow">
    <p:blind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956C093-FF52-4136-BD66-AB59F244B2C9}"/>
              </a:ext>
            </a:extLst>
          </p:cNvPr>
          <p:cNvSpPr>
            <a:spLocks noGrp="1"/>
          </p:cNvSpPr>
          <p:nvPr>
            <p:ph type="ctrTitle"/>
          </p:nvPr>
        </p:nvSpPr>
        <p:spPr>
          <a:xfrm>
            <a:off x="899592" y="2276872"/>
            <a:ext cx="6768752" cy="1646302"/>
          </a:xfrm>
        </p:spPr>
        <p:txBody>
          <a:bodyPr/>
          <a:lstStyle/>
          <a:p>
            <a:pPr algn="ctr"/>
            <a:r>
              <a:rPr lang="en-IN" dirty="0"/>
              <a:t>	WEEK </a:t>
            </a:r>
            <a:r>
              <a:rPr lang="en-IN" dirty="0" smtClean="0"/>
              <a:t>4 </a:t>
            </a:r>
            <a:r>
              <a:rPr lang="en-IN" dirty="0"/>
              <a:t>- Day 5</a:t>
            </a:r>
            <a:br>
              <a:rPr lang="en-IN" dirty="0"/>
            </a:br>
            <a:endParaRPr lang="en-IN" dirty="0">
              <a:solidFill>
                <a:schemeClr val="accent6">
                  <a:lumMod val="50000"/>
                </a:schemeClr>
              </a:solidFill>
            </a:endParaRPr>
          </a:p>
        </p:txBody>
      </p:sp>
      <p:sp>
        <p:nvSpPr>
          <p:cNvPr id="5" name="Subtitle 4">
            <a:extLst>
              <a:ext uri="{FF2B5EF4-FFF2-40B4-BE49-F238E27FC236}">
                <a16:creationId xmlns="" xmlns:a16="http://schemas.microsoft.com/office/drawing/2014/main" id="{23D82A65-A8CB-4147-A467-904A8EB31102}"/>
              </a:ext>
            </a:extLst>
          </p:cNvPr>
          <p:cNvSpPr>
            <a:spLocks noGrp="1"/>
          </p:cNvSpPr>
          <p:nvPr>
            <p:ph type="subTitle" idx="1"/>
          </p:nvPr>
        </p:nvSpPr>
        <p:spPr>
          <a:xfrm>
            <a:off x="1042532" y="4050836"/>
            <a:ext cx="5826719" cy="1096899"/>
          </a:xfrm>
        </p:spPr>
        <p:txBody>
          <a:bodyPr/>
          <a:lstStyle/>
          <a:p>
            <a:pPr lvl="0"/>
            <a:r>
              <a:rPr lang="en-US" sz="3600" dirty="0" smtClean="0">
                <a:solidFill>
                  <a:schemeClr val="accent1">
                    <a:lumMod val="75000"/>
                  </a:schemeClr>
                </a:solidFill>
              </a:rPr>
              <a:t>Resources</a:t>
            </a:r>
          </a:p>
          <a:p>
            <a:endParaRPr lang="en-IN" dirty="0"/>
          </a:p>
        </p:txBody>
      </p:sp>
    </p:spTree>
    <p:extLst>
      <p:ext uri="{BB962C8B-B14F-4D97-AF65-F5344CB8AC3E}">
        <p14:creationId xmlns="" xmlns:p14="http://schemas.microsoft.com/office/powerpoint/2010/main" val="88028666"/>
      </p:ext>
    </p:extLst>
  </p:cSld>
  <p:clrMapOvr>
    <a:masterClrMapping/>
  </p:clrMapOvr>
  <p:transition spd="slow">
    <p:blind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3).jfif"/>
          <p:cNvPicPr>
            <a:picLocks noChangeAspect="1"/>
          </p:cNvPicPr>
          <p:nvPr/>
        </p:nvPicPr>
        <p:blipFill>
          <a:blip r:embed="rId2"/>
          <a:srcRect t="10000"/>
          <a:stretch>
            <a:fillRect/>
          </a:stretch>
        </p:blipFill>
        <p:spPr>
          <a:xfrm>
            <a:off x="500034" y="2857511"/>
            <a:ext cx="3016257" cy="2714629"/>
          </a:xfrm>
          <a:prstGeom prst="rect">
            <a:avLst/>
          </a:prstGeom>
        </p:spPr>
      </p:pic>
      <p:pic>
        <p:nvPicPr>
          <p:cNvPr id="5" name="Picture 4" descr="maxresdefault.jpg"/>
          <p:cNvPicPr>
            <a:picLocks noChangeAspect="1"/>
          </p:cNvPicPr>
          <p:nvPr/>
        </p:nvPicPr>
        <p:blipFill>
          <a:blip r:embed="rId3"/>
          <a:stretch>
            <a:fillRect/>
          </a:stretch>
        </p:blipFill>
        <p:spPr>
          <a:xfrm>
            <a:off x="2357422" y="0"/>
            <a:ext cx="3810026" cy="2143140"/>
          </a:xfrm>
          <a:prstGeom prst="rect">
            <a:avLst/>
          </a:prstGeom>
        </p:spPr>
      </p:pic>
      <p:pic>
        <p:nvPicPr>
          <p:cNvPr id="6" name="Picture 5" descr="images.jfif"/>
          <p:cNvPicPr>
            <a:picLocks noChangeAspect="1"/>
          </p:cNvPicPr>
          <p:nvPr/>
        </p:nvPicPr>
        <p:blipFill>
          <a:blip r:embed="rId4"/>
          <a:stretch>
            <a:fillRect/>
          </a:stretch>
        </p:blipFill>
        <p:spPr>
          <a:xfrm>
            <a:off x="5786446" y="2714620"/>
            <a:ext cx="2500317" cy="3320934"/>
          </a:xfrm>
          <a:prstGeom prst="rect">
            <a:avLst/>
          </a:prstGeom>
        </p:spPr>
      </p:pic>
    </p:spTree>
  </p:cSld>
  <p:clrMapOvr>
    <a:masterClrMapping/>
  </p:clrMapOvr>
  <p:transition spd="slow">
    <p:blind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956C093-FF52-4136-BD66-AB59F244B2C9}"/>
              </a:ext>
            </a:extLst>
          </p:cNvPr>
          <p:cNvSpPr>
            <a:spLocks noGrp="1"/>
          </p:cNvSpPr>
          <p:nvPr>
            <p:ph type="ctrTitle"/>
          </p:nvPr>
        </p:nvSpPr>
        <p:spPr>
          <a:xfrm>
            <a:off x="1059179" y="2404534"/>
            <a:ext cx="6697820" cy="1646302"/>
          </a:xfrm>
        </p:spPr>
        <p:txBody>
          <a:bodyPr/>
          <a:lstStyle/>
          <a:p>
            <a:pPr algn="ctr"/>
            <a:r>
              <a:rPr lang="en-IN" dirty="0"/>
              <a:t>	WEEK </a:t>
            </a:r>
            <a:r>
              <a:rPr lang="en-IN" dirty="0" smtClean="0"/>
              <a:t>4 </a:t>
            </a:r>
            <a:r>
              <a:rPr lang="en-IN" dirty="0"/>
              <a:t>- Day 6</a:t>
            </a:r>
            <a:br>
              <a:rPr lang="en-IN" dirty="0"/>
            </a:br>
            <a:endParaRPr lang="en-IN" dirty="0">
              <a:solidFill>
                <a:schemeClr val="accent6">
                  <a:lumMod val="50000"/>
                </a:schemeClr>
              </a:solidFill>
            </a:endParaRPr>
          </a:p>
        </p:txBody>
      </p:sp>
      <p:sp>
        <p:nvSpPr>
          <p:cNvPr id="5" name="Subtitle 4">
            <a:extLst>
              <a:ext uri="{FF2B5EF4-FFF2-40B4-BE49-F238E27FC236}">
                <a16:creationId xmlns="" xmlns:a16="http://schemas.microsoft.com/office/drawing/2014/main" id="{23D82A65-A8CB-4147-A467-904A8EB31102}"/>
              </a:ext>
            </a:extLst>
          </p:cNvPr>
          <p:cNvSpPr>
            <a:spLocks noGrp="1"/>
          </p:cNvSpPr>
          <p:nvPr>
            <p:ph type="subTitle" idx="1"/>
          </p:nvPr>
        </p:nvSpPr>
        <p:spPr>
          <a:xfrm>
            <a:off x="1042532" y="4050836"/>
            <a:ext cx="5826719" cy="1096899"/>
          </a:xfrm>
        </p:spPr>
        <p:txBody>
          <a:bodyPr/>
          <a:lstStyle/>
          <a:p>
            <a:pPr lvl="0"/>
            <a:r>
              <a:rPr lang="en-US" sz="3600" dirty="0" smtClean="0">
                <a:solidFill>
                  <a:schemeClr val="accent1">
                    <a:lumMod val="75000"/>
                  </a:schemeClr>
                </a:solidFill>
              </a:rPr>
              <a:t>Routine</a:t>
            </a:r>
          </a:p>
          <a:p>
            <a:endParaRPr lang="en-IN" dirty="0"/>
          </a:p>
        </p:txBody>
      </p:sp>
    </p:spTree>
    <p:extLst>
      <p:ext uri="{BB962C8B-B14F-4D97-AF65-F5344CB8AC3E}">
        <p14:creationId xmlns="" xmlns:p14="http://schemas.microsoft.com/office/powerpoint/2010/main" val="3744200528"/>
      </p:ext>
    </p:extLst>
  </p:cSld>
  <p:clrMapOvr>
    <a:masterClrMapping/>
  </p:clrMapOvr>
  <p:transition spd="slow">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photo-1091239680-1024x1024.jpg"/>
          <p:cNvPicPr>
            <a:picLocks noChangeAspect="1"/>
          </p:cNvPicPr>
          <p:nvPr/>
        </p:nvPicPr>
        <p:blipFill>
          <a:blip r:embed="rId2">
            <a:lum contrast="20000"/>
          </a:blip>
          <a:srcRect b="4626"/>
          <a:stretch>
            <a:fillRect/>
          </a:stretch>
        </p:blipFill>
        <p:spPr>
          <a:xfrm>
            <a:off x="2000232" y="1428736"/>
            <a:ext cx="5144066" cy="4906088"/>
          </a:xfrm>
          <a:prstGeom prst="rect">
            <a:avLst/>
          </a:prstGeom>
        </p:spPr>
      </p:pic>
    </p:spTree>
  </p:cSld>
  <p:clrMapOvr>
    <a:masterClrMapping/>
  </p:clrMapOvr>
  <p:transition spd="slow">
    <p:blind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956C093-FF52-4136-BD66-AB59F244B2C9}"/>
              </a:ext>
            </a:extLst>
          </p:cNvPr>
          <p:cNvSpPr>
            <a:spLocks noGrp="1"/>
          </p:cNvSpPr>
          <p:nvPr>
            <p:ph type="ctrTitle"/>
          </p:nvPr>
        </p:nvSpPr>
        <p:spPr>
          <a:xfrm>
            <a:off x="1403648" y="2404534"/>
            <a:ext cx="5826719" cy="1646302"/>
          </a:xfrm>
        </p:spPr>
        <p:txBody>
          <a:bodyPr/>
          <a:lstStyle/>
          <a:p>
            <a:pPr algn="ctr"/>
            <a:r>
              <a:rPr lang="en-IN" dirty="0"/>
              <a:t>	WEEK </a:t>
            </a:r>
            <a:r>
              <a:rPr lang="en-IN" dirty="0" smtClean="0"/>
              <a:t>4 </a:t>
            </a:r>
            <a:r>
              <a:rPr lang="en-IN" dirty="0"/>
              <a:t>- Day 7</a:t>
            </a:r>
            <a:br>
              <a:rPr lang="en-IN" dirty="0"/>
            </a:br>
            <a:endParaRPr lang="en-IN" dirty="0">
              <a:solidFill>
                <a:schemeClr val="accent6">
                  <a:lumMod val="50000"/>
                </a:schemeClr>
              </a:solidFill>
            </a:endParaRPr>
          </a:p>
        </p:txBody>
      </p:sp>
      <p:sp>
        <p:nvSpPr>
          <p:cNvPr id="5" name="Subtitle 4">
            <a:extLst>
              <a:ext uri="{FF2B5EF4-FFF2-40B4-BE49-F238E27FC236}">
                <a16:creationId xmlns="" xmlns:a16="http://schemas.microsoft.com/office/drawing/2014/main" id="{23D82A65-A8CB-4147-A467-904A8EB31102}"/>
              </a:ext>
            </a:extLst>
          </p:cNvPr>
          <p:cNvSpPr>
            <a:spLocks noGrp="1"/>
          </p:cNvSpPr>
          <p:nvPr>
            <p:ph type="subTitle" idx="1"/>
          </p:nvPr>
        </p:nvSpPr>
        <p:spPr>
          <a:xfrm>
            <a:off x="1042532" y="4050836"/>
            <a:ext cx="5826719" cy="1096899"/>
          </a:xfrm>
        </p:spPr>
        <p:txBody>
          <a:bodyPr/>
          <a:lstStyle/>
          <a:p>
            <a:pPr lvl="0"/>
            <a:r>
              <a:rPr lang="en-US" sz="3600" dirty="0" smtClean="0">
                <a:solidFill>
                  <a:schemeClr val="accent1">
                    <a:lumMod val="75000"/>
                  </a:schemeClr>
                </a:solidFill>
              </a:rPr>
              <a:t>Remembrance (Raj yoga)</a:t>
            </a:r>
            <a:endParaRPr lang="en-IN" sz="3600" dirty="0" smtClean="0">
              <a:solidFill>
                <a:schemeClr val="accent1">
                  <a:lumMod val="75000"/>
                </a:schemeClr>
              </a:solidFill>
            </a:endParaRPr>
          </a:p>
          <a:p>
            <a:endParaRPr lang="en-IN" dirty="0"/>
          </a:p>
        </p:txBody>
      </p:sp>
    </p:spTree>
    <p:extLst>
      <p:ext uri="{BB962C8B-B14F-4D97-AF65-F5344CB8AC3E}">
        <p14:creationId xmlns="" xmlns:p14="http://schemas.microsoft.com/office/powerpoint/2010/main" val="1624679154"/>
      </p:ext>
    </p:extLst>
  </p:cSld>
  <p:clrMapOvr>
    <a:masterClrMapping/>
  </p:clrMapOvr>
  <p:transition spd="slow">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WHY ???  BABY TALK</a:t>
            </a:r>
            <a:endParaRPr lang="en-IN" dirty="0"/>
          </a:p>
        </p:txBody>
      </p:sp>
      <p:graphicFrame>
        <p:nvGraphicFramePr>
          <p:cNvPr id="4" name="Content Placeholder 3"/>
          <p:cNvGraphicFramePr>
            <a:graphicFrameLocks noGrp="1"/>
          </p:cNvGraphicFramePr>
          <p:nvPr>
            <p:ph idx="1"/>
          </p:nvPr>
        </p:nvGraphicFramePr>
        <p:xfrm>
          <a:off x="609599" y="1428736"/>
          <a:ext cx="6347714" cy="4612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img-54.png"/>
          <p:cNvPicPr>
            <a:picLocks noChangeAspect="1"/>
          </p:cNvPicPr>
          <p:nvPr/>
        </p:nvPicPr>
        <p:blipFill>
          <a:blip r:embed="rId6"/>
          <a:stretch>
            <a:fillRect/>
          </a:stretch>
        </p:blipFill>
        <p:spPr>
          <a:xfrm>
            <a:off x="5286380" y="2500306"/>
            <a:ext cx="4762500" cy="2105025"/>
          </a:xfrm>
          <a:prstGeom prst="rect">
            <a:avLst/>
          </a:prstGeom>
        </p:spPr>
      </p:pic>
    </p:spTree>
  </p:cSld>
  <p:clrMapOvr>
    <a:masterClrMapping/>
  </p:clrMapOvr>
  <p:transition spd="slow">
    <p:blind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62.png"/>
          <p:cNvPicPr>
            <a:picLocks noChangeAspect="1"/>
          </p:cNvPicPr>
          <p:nvPr/>
        </p:nvPicPr>
        <p:blipFill>
          <a:blip r:embed="rId2"/>
          <a:stretch>
            <a:fillRect/>
          </a:stretch>
        </p:blipFill>
        <p:spPr>
          <a:xfrm>
            <a:off x="500034" y="928670"/>
            <a:ext cx="4762500" cy="3362325"/>
          </a:xfrm>
          <a:prstGeom prst="rect">
            <a:avLst/>
          </a:prstGeom>
        </p:spPr>
      </p:pic>
      <p:pic>
        <p:nvPicPr>
          <p:cNvPr id="5" name="Picture 4" descr="maxresdefault (1).jpg"/>
          <p:cNvPicPr>
            <a:picLocks noChangeAspect="1"/>
          </p:cNvPicPr>
          <p:nvPr/>
        </p:nvPicPr>
        <p:blipFill>
          <a:blip r:embed="rId3"/>
          <a:srcRect l="5654" r="6644" b="3143"/>
          <a:stretch>
            <a:fillRect/>
          </a:stretch>
        </p:blipFill>
        <p:spPr>
          <a:xfrm>
            <a:off x="4071934" y="3786190"/>
            <a:ext cx="4714908" cy="2928958"/>
          </a:xfrm>
          <a:prstGeom prst="rect">
            <a:avLst/>
          </a:prstGeom>
        </p:spPr>
      </p:pic>
    </p:spTree>
  </p:cSld>
  <p:clrMapOvr>
    <a:masterClrMapping/>
  </p:clrMapOvr>
  <p:transition spd="slow">
    <p:blind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77c4c269034cc0bc048409346ac83e9.jpg"/>
          <p:cNvPicPr>
            <a:picLocks noChangeAspect="1"/>
          </p:cNvPicPr>
          <p:nvPr/>
        </p:nvPicPr>
        <p:blipFill>
          <a:blip r:embed="rId2"/>
          <a:srcRect b="9375"/>
          <a:stretch>
            <a:fillRect/>
          </a:stretch>
        </p:blipFill>
        <p:spPr>
          <a:xfrm>
            <a:off x="2000232" y="357166"/>
            <a:ext cx="3854407" cy="4143380"/>
          </a:xfrm>
          <a:prstGeom prst="rect">
            <a:avLst/>
          </a:prstGeom>
        </p:spPr>
      </p:pic>
    </p:spTree>
  </p:cSld>
  <p:clrMapOvr>
    <a:masterClrMapping/>
  </p:clrMapOvr>
  <p:transition spd="slow">
    <p:blind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IN" dirty="0" smtClean="0"/>
              <a:t>HOW???</a:t>
            </a:r>
            <a:br>
              <a:rPr lang="en-IN" dirty="0" smtClean="0"/>
            </a:br>
            <a:endParaRPr lang="en-IN" dirty="0"/>
          </a:p>
        </p:txBody>
      </p:sp>
      <p:graphicFrame>
        <p:nvGraphicFramePr>
          <p:cNvPr id="5" name="Content Placeholder 4"/>
          <p:cNvGraphicFramePr>
            <a:graphicFrameLocks noGrp="1"/>
          </p:cNvGraphicFramePr>
          <p:nvPr>
            <p:ph idx="1"/>
          </p:nvPr>
        </p:nvGraphicFramePr>
        <p:xfrm>
          <a:off x="609599" y="2160590"/>
          <a:ext cx="6347714"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img-54.png"/>
          <p:cNvPicPr>
            <a:picLocks noChangeAspect="1"/>
          </p:cNvPicPr>
          <p:nvPr/>
        </p:nvPicPr>
        <p:blipFill>
          <a:blip r:embed="rId6"/>
          <a:stretch>
            <a:fillRect/>
          </a:stretch>
        </p:blipFill>
        <p:spPr>
          <a:xfrm>
            <a:off x="-1500230" y="857232"/>
            <a:ext cx="4762500" cy="2105025"/>
          </a:xfrm>
          <a:prstGeom prst="rect">
            <a:avLst/>
          </a:prstGeom>
        </p:spPr>
      </p:pic>
    </p:spTree>
  </p:cSld>
  <p:clrMapOvr>
    <a:masterClrMapping/>
  </p:clrMapOvr>
  <p:transition spd="slow">
    <p:blind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14290"/>
            <a:ext cx="6347713" cy="1320800"/>
          </a:xfrm>
        </p:spPr>
        <p:txBody>
          <a:bodyPr/>
          <a:lstStyle/>
          <a:p>
            <a:r>
              <a:rPr lang="en-IN" dirty="0" smtClean="0"/>
              <a:t>PREPARATION</a:t>
            </a:r>
            <a:endParaRPr lang="en-IN" dirty="0"/>
          </a:p>
        </p:txBody>
      </p:sp>
      <p:graphicFrame>
        <p:nvGraphicFramePr>
          <p:cNvPr id="4" name="Content Placeholder 3"/>
          <p:cNvGraphicFramePr>
            <a:graphicFrameLocks noGrp="1"/>
          </p:cNvGraphicFramePr>
          <p:nvPr>
            <p:ph idx="1"/>
          </p:nvPr>
        </p:nvGraphicFramePr>
        <p:xfrm>
          <a:off x="609599" y="1142984"/>
          <a:ext cx="6347714" cy="4898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blind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76BAD7-4AB6-464F-A032-39E8C3F83E52}"/>
              </a:ext>
            </a:extLst>
          </p:cNvPr>
          <p:cNvSpPr>
            <a:spLocks noGrp="1"/>
          </p:cNvSpPr>
          <p:nvPr>
            <p:ph type="title"/>
          </p:nvPr>
        </p:nvSpPr>
        <p:spPr>
          <a:xfrm>
            <a:off x="357158" y="229542"/>
            <a:ext cx="7599218" cy="1543274"/>
          </a:xfrm>
        </p:spPr>
        <p:txBody>
          <a:bodyPr>
            <a:normAutofit fontScale="90000"/>
          </a:bodyPr>
          <a:lstStyle/>
          <a:p>
            <a:pPr algn="ctr"/>
            <a:r>
              <a:rPr lang="en-US" sz="4000" b="1" dirty="0">
                <a:solidFill>
                  <a:schemeClr val="accent1">
                    <a:lumMod val="50000"/>
                  </a:schemeClr>
                </a:solidFill>
                <a:latin typeface="Calibri" panose="020F0502020204030204" pitchFamily="34" charset="0"/>
                <a:cs typeface="Calibri" panose="020F0502020204030204" pitchFamily="34" charset="0"/>
              </a:rPr>
              <a:t>Super Mom-Baby</a:t>
            </a:r>
            <a:br>
              <a:rPr lang="en-US" sz="4000" b="1" dirty="0">
                <a:solidFill>
                  <a:schemeClr val="accent1">
                    <a:lumMod val="50000"/>
                  </a:schemeClr>
                </a:solidFill>
                <a:latin typeface="Calibri" panose="020F0502020204030204" pitchFamily="34" charset="0"/>
                <a:cs typeface="Calibri" panose="020F0502020204030204" pitchFamily="34" charset="0"/>
              </a:rPr>
            </a:br>
            <a:r>
              <a:rPr lang="en-US" sz="4000" b="1" dirty="0">
                <a:solidFill>
                  <a:schemeClr val="accent1">
                    <a:lumMod val="50000"/>
                  </a:schemeClr>
                </a:solidFill>
                <a:latin typeface="Calibri" panose="020F0502020204030204" pitchFamily="34" charset="0"/>
                <a:cs typeface="Calibri" panose="020F0502020204030204" pitchFamily="34" charset="0"/>
              </a:rPr>
              <a:t>Designing Activities</a:t>
            </a:r>
            <a:br>
              <a:rPr lang="en-US" sz="4000" b="1" dirty="0">
                <a:solidFill>
                  <a:schemeClr val="accent1">
                    <a:lumMod val="50000"/>
                  </a:schemeClr>
                </a:solidFill>
                <a:latin typeface="Calibri" panose="020F0502020204030204" pitchFamily="34" charset="0"/>
                <a:cs typeface="Calibri" panose="020F0502020204030204" pitchFamily="34" charset="0"/>
              </a:rPr>
            </a:br>
            <a:r>
              <a:rPr lang="en-US" b="1" dirty="0">
                <a:solidFill>
                  <a:schemeClr val="accent1">
                    <a:lumMod val="50000"/>
                  </a:schemeClr>
                </a:solidFill>
                <a:latin typeface="Calibri" panose="020F0502020204030204" pitchFamily="34" charset="0"/>
                <a:cs typeface="Calibri" panose="020F0502020204030204" pitchFamily="34" charset="0"/>
              </a:rPr>
              <a:t>WEEK </a:t>
            </a:r>
            <a:r>
              <a:rPr lang="en-US" b="1" dirty="0" smtClean="0">
                <a:solidFill>
                  <a:schemeClr val="accent1">
                    <a:lumMod val="50000"/>
                  </a:schemeClr>
                </a:solidFill>
                <a:latin typeface="Calibri" panose="020F0502020204030204" pitchFamily="34" charset="0"/>
                <a:cs typeface="Calibri" panose="020F0502020204030204" pitchFamily="34" charset="0"/>
              </a:rPr>
              <a:t>4 </a:t>
            </a:r>
            <a:r>
              <a:rPr lang="en-US" b="1" dirty="0">
                <a:solidFill>
                  <a:schemeClr val="accent1">
                    <a:lumMod val="50000"/>
                  </a:schemeClr>
                </a:solidFill>
                <a:latin typeface="Calibri" panose="020F0502020204030204" pitchFamily="34" charset="0"/>
                <a:cs typeface="Calibri" panose="020F0502020204030204" pitchFamily="34" charset="0"/>
              </a:rPr>
              <a:t>– </a:t>
            </a:r>
            <a:r>
              <a:rPr lang="en-US" b="1" dirty="0" smtClean="0">
                <a:solidFill>
                  <a:schemeClr val="accent1">
                    <a:lumMod val="50000"/>
                  </a:schemeClr>
                </a:solidFill>
                <a:latin typeface="Calibri" panose="020F0502020204030204" pitchFamily="34" charset="0"/>
                <a:cs typeface="Calibri" panose="020F0502020204030204" pitchFamily="34" charset="0"/>
              </a:rPr>
              <a:t>CONNECTION WITH THE SOUL</a:t>
            </a:r>
            <a:r>
              <a:rPr lang="en-US" sz="2200" b="1" dirty="0">
                <a:solidFill>
                  <a:schemeClr val="accent1">
                    <a:lumMod val="50000"/>
                  </a:schemeClr>
                </a:solidFill>
                <a:latin typeface="Calibri" panose="020F0502020204030204" pitchFamily="34" charset="0"/>
                <a:cs typeface="Calibri" panose="020F0502020204030204" pitchFamily="34" charset="0"/>
              </a:rPr>
              <a:t/>
            </a:r>
            <a:br>
              <a:rPr lang="en-US" sz="2200" b="1" dirty="0">
                <a:solidFill>
                  <a:schemeClr val="accent1">
                    <a:lumMod val="50000"/>
                  </a:schemeClr>
                </a:solidFill>
                <a:latin typeface="Calibri" panose="020F0502020204030204" pitchFamily="34" charset="0"/>
                <a:cs typeface="Calibri" panose="020F0502020204030204" pitchFamily="34" charset="0"/>
              </a:rPr>
            </a:br>
            <a:endParaRPr lang="en-IN" b="1" dirty="0">
              <a:solidFill>
                <a:schemeClr val="accent1">
                  <a:lumMod val="50000"/>
                </a:schemeClr>
              </a:solidFill>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nvPr>
        </p:nvGraphicFramePr>
        <p:xfrm>
          <a:off x="1043608" y="2132856"/>
          <a:ext cx="7374836" cy="3997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921200441"/>
      </p:ext>
    </p:extLst>
  </p:cSld>
  <p:clrMapOvr>
    <a:masterClrMapping/>
  </p:clrMapOvr>
  <p:transition spd="slow">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956C093-FF52-4136-BD66-AB59F244B2C9}"/>
              </a:ext>
            </a:extLst>
          </p:cNvPr>
          <p:cNvSpPr>
            <a:spLocks noGrp="1"/>
          </p:cNvSpPr>
          <p:nvPr>
            <p:ph type="ctrTitle"/>
          </p:nvPr>
        </p:nvSpPr>
        <p:spPr>
          <a:xfrm>
            <a:off x="1475656" y="2404534"/>
            <a:ext cx="5826719" cy="1646302"/>
          </a:xfrm>
        </p:spPr>
        <p:txBody>
          <a:bodyPr/>
          <a:lstStyle/>
          <a:p>
            <a:pPr algn="ctr"/>
            <a:r>
              <a:rPr lang="en-IN" dirty="0"/>
              <a:t>	WEEK </a:t>
            </a:r>
            <a:r>
              <a:rPr lang="en-IN" dirty="0" smtClean="0"/>
              <a:t>4 </a:t>
            </a:r>
            <a:r>
              <a:rPr lang="en-IN" dirty="0"/>
              <a:t>- Day 1</a:t>
            </a:r>
            <a:br>
              <a:rPr lang="en-IN" dirty="0"/>
            </a:br>
            <a:r>
              <a:rPr lang="en-IN" dirty="0"/>
              <a:t>  </a:t>
            </a:r>
            <a:r>
              <a:rPr lang="en-US" sz="5400" b="0" i="0" dirty="0" smtClean="0">
                <a:solidFill>
                  <a:schemeClr val="accent6">
                    <a:lumMod val="50000"/>
                  </a:schemeClr>
                </a:solidFill>
                <a:effectLst/>
                <a:latin typeface="Arial" panose="020B0604020202020204" pitchFamily="34" charset="0"/>
              </a:rPr>
              <a:t>Realize</a:t>
            </a:r>
            <a:endParaRPr lang="en-IN" dirty="0">
              <a:solidFill>
                <a:schemeClr val="accent6">
                  <a:lumMod val="50000"/>
                </a:schemeClr>
              </a:solidFill>
            </a:endParaRPr>
          </a:p>
        </p:txBody>
      </p:sp>
    </p:spTree>
    <p:extLst>
      <p:ext uri="{BB962C8B-B14F-4D97-AF65-F5344CB8AC3E}">
        <p14:creationId xmlns="" xmlns:p14="http://schemas.microsoft.com/office/powerpoint/2010/main" val="3292910257"/>
      </p:ext>
    </p:extLst>
  </p:cSld>
  <p:clrMapOvr>
    <a:masterClrMapping/>
  </p:clrMapOvr>
  <p:transition spd="slow">
    <p:blind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4).jfif"/>
          <p:cNvPicPr>
            <a:picLocks noChangeAspect="1"/>
          </p:cNvPicPr>
          <p:nvPr/>
        </p:nvPicPr>
        <p:blipFill>
          <a:blip r:embed="rId2"/>
          <a:stretch>
            <a:fillRect/>
          </a:stretch>
        </p:blipFill>
        <p:spPr>
          <a:xfrm>
            <a:off x="6643702" y="3357562"/>
            <a:ext cx="2028825" cy="2257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images (1).jfif"/>
          <p:cNvPicPr>
            <a:picLocks noChangeAspect="1"/>
          </p:cNvPicPr>
          <p:nvPr/>
        </p:nvPicPr>
        <p:blipFill>
          <a:blip r:embed="rId3"/>
          <a:stretch>
            <a:fillRect/>
          </a:stretch>
        </p:blipFill>
        <p:spPr>
          <a:xfrm>
            <a:off x="1857356" y="1500174"/>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grammar-riddles-with-answers-5fce10e789a24-1607340263.jpg"/>
          <p:cNvPicPr>
            <a:picLocks noChangeAspect="1"/>
          </p:cNvPicPr>
          <p:nvPr/>
        </p:nvPicPr>
        <p:blipFill>
          <a:blip r:embed="rId4"/>
          <a:srcRect r="54891"/>
          <a:stretch>
            <a:fillRect/>
          </a:stretch>
        </p:blipFill>
        <p:spPr>
          <a:xfrm>
            <a:off x="285793" y="180975"/>
            <a:ext cx="1500125" cy="2520000"/>
          </a:xfrm>
          <a:prstGeom prst="rect">
            <a:avLst/>
          </a:prstGeom>
        </p:spPr>
      </p:pic>
      <p:pic>
        <p:nvPicPr>
          <p:cNvPr id="7" name="Picture 6" descr="grammar-riddles-with-answers-5fce10e789a24-1607340263.jpg"/>
          <p:cNvPicPr>
            <a:picLocks noChangeAspect="1"/>
          </p:cNvPicPr>
          <p:nvPr/>
        </p:nvPicPr>
        <p:blipFill>
          <a:blip r:embed="rId4"/>
          <a:srcRect l="49408"/>
          <a:stretch>
            <a:fillRect/>
          </a:stretch>
        </p:blipFill>
        <p:spPr>
          <a:xfrm>
            <a:off x="4786314" y="2000240"/>
            <a:ext cx="1682451" cy="2520000"/>
          </a:xfrm>
          <a:prstGeom prst="rect">
            <a:avLst/>
          </a:prstGeom>
        </p:spPr>
      </p:pic>
      <p:sp>
        <p:nvSpPr>
          <p:cNvPr id="8" name="Cloud Callout 7"/>
          <p:cNvSpPr/>
          <p:nvPr/>
        </p:nvSpPr>
        <p:spPr>
          <a:xfrm>
            <a:off x="1785918" y="0"/>
            <a:ext cx="1143008" cy="78581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857356" y="142852"/>
            <a:ext cx="1143008" cy="307777"/>
          </a:xfrm>
          <a:prstGeom prst="rect">
            <a:avLst/>
          </a:prstGeom>
          <a:noFill/>
        </p:spPr>
        <p:txBody>
          <a:bodyPr wrap="square" rtlCol="0">
            <a:spAutoFit/>
          </a:bodyPr>
          <a:lstStyle/>
          <a:p>
            <a:r>
              <a:rPr lang="en-IN" sz="1400" dirty="0" smtClean="0"/>
              <a:t>Who am </a:t>
            </a:r>
            <a:r>
              <a:rPr lang="en-IN" sz="1400" dirty="0" err="1" smtClean="0"/>
              <a:t>i</a:t>
            </a:r>
            <a:r>
              <a:rPr lang="en-IN" sz="1400" dirty="0" smtClean="0"/>
              <a:t> ?</a:t>
            </a:r>
            <a:endParaRPr lang="en-IN" sz="1400" dirty="0"/>
          </a:p>
        </p:txBody>
      </p:sp>
      <p:sp>
        <p:nvSpPr>
          <p:cNvPr id="10" name="Cloud Callout 9"/>
          <p:cNvSpPr/>
          <p:nvPr/>
        </p:nvSpPr>
        <p:spPr>
          <a:xfrm>
            <a:off x="6715140" y="1714488"/>
            <a:ext cx="1714512" cy="107157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6929454" y="1785926"/>
            <a:ext cx="1143008" cy="923330"/>
          </a:xfrm>
          <a:prstGeom prst="rect">
            <a:avLst/>
          </a:prstGeom>
          <a:noFill/>
        </p:spPr>
        <p:txBody>
          <a:bodyPr wrap="square" rtlCol="0">
            <a:spAutoFit/>
          </a:bodyPr>
          <a:lstStyle/>
          <a:p>
            <a:r>
              <a:rPr lang="en-IN" dirty="0" smtClean="0"/>
              <a:t>I am a peaceful soul</a:t>
            </a:r>
            <a:endParaRPr lang="en-IN" dirty="0"/>
          </a:p>
        </p:txBody>
      </p:sp>
    </p:spTree>
  </p:cSld>
  <p:clrMapOvr>
    <a:masterClrMapping/>
  </p:clrMapOvr>
  <p:transition spd="slow">
    <p:blind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6347713" cy="819136"/>
          </a:xfrm>
        </p:spPr>
        <p:txBody>
          <a:bodyPr/>
          <a:lstStyle/>
          <a:p>
            <a:r>
              <a:rPr lang="en-IN" dirty="0" smtClean="0"/>
              <a:t>Realize who am I?</a:t>
            </a:r>
            <a:endParaRPr lang="en-IN" dirty="0"/>
          </a:p>
        </p:txBody>
      </p:sp>
      <p:sp>
        <p:nvSpPr>
          <p:cNvPr id="3" name="Content Placeholder 2"/>
          <p:cNvSpPr>
            <a:spLocks noGrp="1"/>
          </p:cNvSpPr>
          <p:nvPr>
            <p:ph idx="1"/>
          </p:nvPr>
        </p:nvSpPr>
        <p:spPr>
          <a:xfrm>
            <a:off x="285720" y="714356"/>
            <a:ext cx="8072494" cy="5143536"/>
          </a:xfrm>
        </p:spPr>
        <p:txBody>
          <a:bodyPr/>
          <a:lstStyle/>
          <a:p>
            <a:endParaRPr lang="en-IN" dirty="0"/>
          </a:p>
        </p:txBody>
      </p:sp>
    </p:spTree>
  </p:cSld>
  <p:clrMapOvr>
    <a:masterClrMapping/>
  </p:clrMapOvr>
  <p:transition spd="slow">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956C093-FF52-4136-BD66-AB59F244B2C9}"/>
              </a:ext>
            </a:extLst>
          </p:cNvPr>
          <p:cNvSpPr>
            <a:spLocks noGrp="1"/>
          </p:cNvSpPr>
          <p:nvPr>
            <p:ph type="ctrTitle"/>
          </p:nvPr>
        </p:nvSpPr>
        <p:spPr>
          <a:xfrm>
            <a:off x="1403648" y="2379911"/>
            <a:ext cx="5826719" cy="1646302"/>
          </a:xfrm>
        </p:spPr>
        <p:txBody>
          <a:bodyPr/>
          <a:lstStyle/>
          <a:p>
            <a:pPr algn="ctr"/>
            <a:r>
              <a:rPr lang="en-IN" dirty="0"/>
              <a:t>	WEEK </a:t>
            </a:r>
            <a:r>
              <a:rPr lang="en-IN" dirty="0" smtClean="0"/>
              <a:t>4 </a:t>
            </a:r>
            <a:r>
              <a:rPr lang="en-IN" dirty="0"/>
              <a:t>- Day 2</a:t>
            </a:r>
            <a:br>
              <a:rPr lang="en-IN" dirty="0"/>
            </a:br>
            <a:endParaRPr lang="en-IN" dirty="0">
              <a:solidFill>
                <a:schemeClr val="accent6">
                  <a:lumMod val="50000"/>
                </a:schemeClr>
              </a:solidFill>
            </a:endParaRPr>
          </a:p>
        </p:txBody>
      </p:sp>
      <p:sp>
        <p:nvSpPr>
          <p:cNvPr id="5" name="Subtitle 4">
            <a:extLst>
              <a:ext uri="{FF2B5EF4-FFF2-40B4-BE49-F238E27FC236}">
                <a16:creationId xmlns="" xmlns:a16="http://schemas.microsoft.com/office/drawing/2014/main" id="{23D82A65-A8CB-4147-A467-904A8EB31102}"/>
              </a:ext>
            </a:extLst>
          </p:cNvPr>
          <p:cNvSpPr>
            <a:spLocks noGrp="1"/>
          </p:cNvSpPr>
          <p:nvPr>
            <p:ph type="subTitle" idx="1"/>
          </p:nvPr>
        </p:nvSpPr>
        <p:spPr>
          <a:xfrm>
            <a:off x="1042532" y="4050836"/>
            <a:ext cx="5826719" cy="1096899"/>
          </a:xfrm>
        </p:spPr>
        <p:txBody>
          <a:bodyPr>
            <a:normAutofit/>
          </a:bodyPr>
          <a:lstStyle/>
          <a:p>
            <a:pPr lvl="0"/>
            <a:r>
              <a:rPr lang="en-US" sz="4800" dirty="0" smtClean="0">
                <a:solidFill>
                  <a:schemeClr val="accent1">
                    <a:lumMod val="75000"/>
                  </a:schemeClr>
                </a:solidFill>
              </a:rPr>
              <a:t>Relationship</a:t>
            </a:r>
            <a:endParaRPr lang="en-US" sz="4800" dirty="0">
              <a:solidFill>
                <a:schemeClr val="accent1">
                  <a:lumMod val="75000"/>
                </a:schemeClr>
              </a:solidFill>
            </a:endParaRPr>
          </a:p>
        </p:txBody>
      </p:sp>
    </p:spTree>
    <p:extLst>
      <p:ext uri="{BB962C8B-B14F-4D97-AF65-F5344CB8AC3E}">
        <p14:creationId xmlns="" xmlns:p14="http://schemas.microsoft.com/office/powerpoint/2010/main" val="3974310172"/>
      </p:ext>
    </p:extLst>
  </p:cSld>
  <p:clrMapOvr>
    <a:masterClrMapping/>
  </p:clrMapOvr>
  <p:transition spd="slow">
    <p:blinds/>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6108</TotalTime>
  <Words>330</Words>
  <Application>Microsoft Office PowerPoint</Application>
  <PresentationFormat>On-screen Show (4:3)</PresentationFormat>
  <Paragraphs>54</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BABY TALK –CONNECTION WITH THE SOUL. </vt:lpstr>
      <vt:lpstr>WHY ???  BABY TALK</vt:lpstr>
      <vt:lpstr>HOW??? </vt:lpstr>
      <vt:lpstr>PREPARATION</vt:lpstr>
      <vt:lpstr>Super Mom-Baby Designing Activities WEEK 4 – CONNECTION WITH THE SOUL </vt:lpstr>
      <vt:lpstr> WEEK 4 - Day 1   Realize</vt:lpstr>
      <vt:lpstr>Slide 7</vt:lpstr>
      <vt:lpstr>Realize who am I?</vt:lpstr>
      <vt:lpstr> WEEK 4 - Day 2 </vt:lpstr>
      <vt:lpstr>Slide 10</vt:lpstr>
      <vt:lpstr> WEEK 4 - Day 3 </vt:lpstr>
      <vt:lpstr>Slide 12</vt:lpstr>
      <vt:lpstr> WEEK 4 - Day 4 </vt:lpstr>
      <vt:lpstr>Slide 14</vt:lpstr>
      <vt:lpstr> WEEK 4 - Day 5 </vt:lpstr>
      <vt:lpstr>Slide 16</vt:lpstr>
      <vt:lpstr> WEEK 4 - Day 6 </vt:lpstr>
      <vt:lpstr>Slide 18</vt:lpstr>
      <vt:lpstr> WEEK 4 - Day 7 </vt:lpstr>
      <vt:lpstr>Slide 20</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Raju</cp:lastModifiedBy>
  <cp:revision>319</cp:revision>
  <cp:lastPrinted>2021-09-15T07:05:25Z</cp:lastPrinted>
  <dcterms:created xsi:type="dcterms:W3CDTF">2013-08-21T19:17:07Z</dcterms:created>
  <dcterms:modified xsi:type="dcterms:W3CDTF">2021-10-27T19:41:01Z</dcterms:modified>
</cp:coreProperties>
</file>